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287000" cy="18288000"/>
  <p:notesSz cx="6858000" cy="9144000"/>
  <p:embeddedFontLst>
    <p:embeddedFont>
      <p:font typeface="Barlow SemiCondensed Bold" charset="1" panose="00000806000000000000"/>
      <p:regular r:id="rId11"/>
    </p:embeddedFont>
    <p:embeddedFont>
      <p:font typeface="Barlow SemiCondensed Bold Italics" charset="1" panose="00000806000000000000"/>
      <p:regular r:id="rId12"/>
    </p:embeddedFont>
    <p:embeddedFont>
      <p:font typeface="Poppins 1" charset="1" panose="00000500000000000000"/>
      <p:regular r:id="rId13"/>
    </p:embeddedFont>
    <p:embeddedFont>
      <p:font typeface="Poppins 1 Bold Italics" charset="1" panose="00000800000000000000"/>
      <p:regular r:id="rId14"/>
    </p:embeddedFont>
    <p:embeddedFont>
      <p:font typeface="Poppins 1 Bold" charset="1" panose="00000800000000000000"/>
      <p:regular r:id="rId15"/>
    </p:embeddedFont>
    <p:embeddedFont>
      <p:font typeface="Canva Sans Bold" charset="1" panose="020B0803030501040103"/>
      <p:regular r:id="rId16"/>
    </p:embeddedFont>
    <p:embeddedFont>
      <p:font typeface="Oswald" charset="1" panose="00000500000000000000"/>
      <p:regular r:id="rId17"/>
    </p:embeddedFont>
    <p:embeddedFont>
      <p:font typeface="Poppins 2" charset="1" panose="00000500000000000000"/>
      <p:regular r:id="rId18"/>
    </p:embeddedFont>
    <p:embeddedFont>
      <p:font typeface="Poppins 2 Bold" charset="1" panose="00000800000000000000"/>
      <p:regular r:id="rId19"/>
    </p:embeddedFont>
    <p:embeddedFont>
      <p:font typeface="Poppins 1 Italics" charset="1" panose="000005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jpe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37" Target="../media/image36.png" Type="http://schemas.openxmlformats.org/officeDocument/2006/relationships/image"/><Relationship Id="rId38" Target="../media/image37.png" Type="http://schemas.openxmlformats.org/officeDocument/2006/relationships/image"/><Relationship Id="rId39" Target="../media/image3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36.png" Type="http://schemas.openxmlformats.org/officeDocument/2006/relationships/image"/><Relationship Id="rId15" Target="../media/image51.png" Type="http://schemas.openxmlformats.org/officeDocument/2006/relationships/image"/><Relationship Id="rId16" Target="../media/image52.png" Type="http://schemas.openxmlformats.org/officeDocument/2006/relationships/image"/><Relationship Id="rId17" Target="../media/image53.svg" Type="http://schemas.openxmlformats.org/officeDocument/2006/relationships/image"/><Relationship Id="rId18" Target="../media/image54.png" Type="http://schemas.openxmlformats.org/officeDocument/2006/relationships/image"/><Relationship Id="rId19" Target="../media/image55.svg" Type="http://schemas.openxmlformats.org/officeDocument/2006/relationships/image"/><Relationship Id="rId2" Target="../media/image39.png" Type="http://schemas.openxmlformats.org/officeDocument/2006/relationships/image"/><Relationship Id="rId20" Target="../media/image56.png" Type="http://schemas.openxmlformats.org/officeDocument/2006/relationships/image"/><Relationship Id="rId21" Target="../media/image57.png" Type="http://schemas.openxmlformats.org/officeDocument/2006/relationships/image"/><Relationship Id="rId22" Target="../media/image58.png" Type="http://schemas.openxmlformats.org/officeDocument/2006/relationships/image"/><Relationship Id="rId23" Target="../media/image59.png" Type="http://schemas.openxmlformats.org/officeDocument/2006/relationships/image"/><Relationship Id="rId24" Target="../media/image60.png" Type="http://schemas.openxmlformats.org/officeDocument/2006/relationships/image"/><Relationship Id="rId25" Target="../media/image61.png" Type="http://schemas.openxmlformats.org/officeDocument/2006/relationships/image"/><Relationship Id="rId26" Target="../media/image62.png" Type="http://schemas.openxmlformats.org/officeDocument/2006/relationships/image"/><Relationship Id="rId27" Target="../media/image63.png" Type="http://schemas.openxmlformats.org/officeDocument/2006/relationships/image"/><Relationship Id="rId28" Target="../media/image64.png" Type="http://schemas.openxmlformats.org/officeDocument/2006/relationships/image"/><Relationship Id="rId29" Target="../media/image65.svg" Type="http://schemas.openxmlformats.org/officeDocument/2006/relationships/image"/><Relationship Id="rId3" Target="../media/image40.svg" Type="http://schemas.openxmlformats.org/officeDocument/2006/relationships/image"/><Relationship Id="rId30" Target="../media/image66.png" Type="http://schemas.openxmlformats.org/officeDocument/2006/relationships/image"/><Relationship Id="rId31" Target="../media/image67.svg" Type="http://schemas.openxmlformats.org/officeDocument/2006/relationships/image"/><Relationship Id="rId32" Target="../media/image68.png" Type="http://schemas.openxmlformats.org/officeDocument/2006/relationships/image"/><Relationship Id="rId33" Target="../media/image69.png" Type="http://schemas.openxmlformats.org/officeDocument/2006/relationships/image"/><Relationship Id="rId34" Target="../media/image70.svg" Type="http://schemas.openxmlformats.org/officeDocument/2006/relationships/image"/><Relationship Id="rId35" Target="../media/image71.png" Type="http://schemas.openxmlformats.org/officeDocument/2006/relationships/image"/><Relationship Id="rId36" Target="../media/image72.svg" Type="http://schemas.openxmlformats.org/officeDocument/2006/relationships/image"/><Relationship Id="rId37" Target="../media/image73.pn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36.png" Type="http://schemas.openxmlformats.org/officeDocument/2006/relationships/image"/><Relationship Id="rId15" Target="../media/image51.png" Type="http://schemas.openxmlformats.org/officeDocument/2006/relationships/image"/><Relationship Id="rId16" Target="../media/image52.png" Type="http://schemas.openxmlformats.org/officeDocument/2006/relationships/image"/><Relationship Id="rId17" Target="../media/image53.svg" Type="http://schemas.openxmlformats.org/officeDocument/2006/relationships/image"/><Relationship Id="rId18" Target="../media/image54.png" Type="http://schemas.openxmlformats.org/officeDocument/2006/relationships/image"/><Relationship Id="rId19" Target="../media/image55.svg" Type="http://schemas.openxmlformats.org/officeDocument/2006/relationships/image"/><Relationship Id="rId2" Target="../media/image39.png" Type="http://schemas.openxmlformats.org/officeDocument/2006/relationships/image"/><Relationship Id="rId20" Target="../media/image56.png" Type="http://schemas.openxmlformats.org/officeDocument/2006/relationships/image"/><Relationship Id="rId21" Target="../media/image57.png" Type="http://schemas.openxmlformats.org/officeDocument/2006/relationships/image"/><Relationship Id="rId22" Target="../media/image64.png" Type="http://schemas.openxmlformats.org/officeDocument/2006/relationships/image"/><Relationship Id="rId23" Target="../media/image65.svg" Type="http://schemas.openxmlformats.org/officeDocument/2006/relationships/image"/><Relationship Id="rId24" Target="../media/image66.png" Type="http://schemas.openxmlformats.org/officeDocument/2006/relationships/image"/><Relationship Id="rId25" Target="../media/image67.svg" Type="http://schemas.openxmlformats.org/officeDocument/2006/relationships/image"/><Relationship Id="rId26" Target="../media/image69.png" Type="http://schemas.openxmlformats.org/officeDocument/2006/relationships/image"/><Relationship Id="rId27" Target="../media/image70.svg" Type="http://schemas.openxmlformats.org/officeDocument/2006/relationships/image"/><Relationship Id="rId28" Target="../media/image71.png" Type="http://schemas.openxmlformats.org/officeDocument/2006/relationships/image"/><Relationship Id="rId29" Target="../media/image72.svg" Type="http://schemas.openxmlformats.org/officeDocument/2006/relationships/image"/><Relationship Id="rId3" Target="../media/image40.svg" Type="http://schemas.openxmlformats.org/officeDocument/2006/relationships/image"/><Relationship Id="rId30" Target="../media/image74.png" Type="http://schemas.openxmlformats.org/officeDocument/2006/relationships/image"/><Relationship Id="rId31" Target="../media/image75.png" Type="http://schemas.openxmlformats.org/officeDocument/2006/relationships/image"/><Relationship Id="rId32" Target="../media/image76.png" Type="http://schemas.openxmlformats.org/officeDocument/2006/relationships/image"/><Relationship Id="rId33" Target="../media/image77.png" Type="http://schemas.openxmlformats.org/officeDocument/2006/relationships/image"/><Relationship Id="rId34" Target="../media/image78.png" Type="http://schemas.openxmlformats.org/officeDocument/2006/relationships/image"/><Relationship Id="rId35" Target="../media/image79.pn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36.png" Type="http://schemas.openxmlformats.org/officeDocument/2006/relationships/image"/><Relationship Id="rId15" Target="../media/image52.png" Type="http://schemas.openxmlformats.org/officeDocument/2006/relationships/image"/><Relationship Id="rId16" Target="../media/image53.svg" Type="http://schemas.openxmlformats.org/officeDocument/2006/relationships/image"/><Relationship Id="rId17" Target="../media/image54.png" Type="http://schemas.openxmlformats.org/officeDocument/2006/relationships/image"/><Relationship Id="rId18" Target="../media/image55.svg" Type="http://schemas.openxmlformats.org/officeDocument/2006/relationships/image"/><Relationship Id="rId19" Target="../media/image64.png" Type="http://schemas.openxmlformats.org/officeDocument/2006/relationships/image"/><Relationship Id="rId2" Target="../media/image39.png" Type="http://schemas.openxmlformats.org/officeDocument/2006/relationships/image"/><Relationship Id="rId20" Target="../media/image65.svg" Type="http://schemas.openxmlformats.org/officeDocument/2006/relationships/image"/><Relationship Id="rId21" Target="../media/image71.png" Type="http://schemas.openxmlformats.org/officeDocument/2006/relationships/image"/><Relationship Id="rId22" Target="../media/image72.svg" Type="http://schemas.openxmlformats.org/officeDocument/2006/relationships/image"/><Relationship Id="rId23" Target="../media/image66.png" Type="http://schemas.openxmlformats.org/officeDocument/2006/relationships/image"/><Relationship Id="rId24" Target="../media/image67.svg" Type="http://schemas.openxmlformats.org/officeDocument/2006/relationships/image"/><Relationship Id="rId25" Target="../media/image69.png" Type="http://schemas.openxmlformats.org/officeDocument/2006/relationships/image"/><Relationship Id="rId26" Target="../media/image70.svg" Type="http://schemas.openxmlformats.org/officeDocument/2006/relationships/image"/><Relationship Id="rId27" Target="../media/image80.png" Type="http://schemas.openxmlformats.org/officeDocument/2006/relationships/image"/><Relationship Id="rId28" Target="../media/image57.png" Type="http://schemas.openxmlformats.org/officeDocument/2006/relationships/image"/><Relationship Id="rId29" Target="../media/image51.png" Type="http://schemas.openxmlformats.org/officeDocument/2006/relationships/image"/><Relationship Id="rId3" Target="../media/image40.svg" Type="http://schemas.openxmlformats.org/officeDocument/2006/relationships/image"/><Relationship Id="rId30" Target="../media/image81.png" Type="http://schemas.openxmlformats.org/officeDocument/2006/relationships/image"/><Relationship Id="rId31" Target="../media/image82.png" Type="http://schemas.openxmlformats.org/officeDocument/2006/relationships/image"/><Relationship Id="rId32" Target="../media/image83.png" Type="http://schemas.openxmlformats.org/officeDocument/2006/relationships/image"/><Relationship Id="rId33" Target="../media/image84.png" Type="http://schemas.openxmlformats.org/officeDocument/2006/relationships/image"/><Relationship Id="rId34" Target="../media/image85.png" Type="http://schemas.openxmlformats.org/officeDocument/2006/relationships/image"/><Relationship Id="rId35" Target="../media/image56.pn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36.png" Type="http://schemas.openxmlformats.org/officeDocument/2006/relationships/image"/><Relationship Id="rId15" Target="../media/image52.png" Type="http://schemas.openxmlformats.org/officeDocument/2006/relationships/image"/><Relationship Id="rId16" Target="../media/image53.svg" Type="http://schemas.openxmlformats.org/officeDocument/2006/relationships/image"/><Relationship Id="rId17" Target="../media/image54.png" Type="http://schemas.openxmlformats.org/officeDocument/2006/relationships/image"/><Relationship Id="rId18" Target="../media/image55.svg" Type="http://schemas.openxmlformats.org/officeDocument/2006/relationships/image"/><Relationship Id="rId19" Target="../media/image64.png" Type="http://schemas.openxmlformats.org/officeDocument/2006/relationships/image"/><Relationship Id="rId2" Target="../media/image39.png" Type="http://schemas.openxmlformats.org/officeDocument/2006/relationships/image"/><Relationship Id="rId20" Target="../media/image65.svg" Type="http://schemas.openxmlformats.org/officeDocument/2006/relationships/image"/><Relationship Id="rId21" Target="../media/image71.png" Type="http://schemas.openxmlformats.org/officeDocument/2006/relationships/image"/><Relationship Id="rId22" Target="../media/image72.svg" Type="http://schemas.openxmlformats.org/officeDocument/2006/relationships/image"/><Relationship Id="rId23" Target="../media/image66.png" Type="http://schemas.openxmlformats.org/officeDocument/2006/relationships/image"/><Relationship Id="rId24" Target="../media/image67.svg" Type="http://schemas.openxmlformats.org/officeDocument/2006/relationships/image"/><Relationship Id="rId25" Target="../media/image69.png" Type="http://schemas.openxmlformats.org/officeDocument/2006/relationships/image"/><Relationship Id="rId26" Target="../media/image70.svg" Type="http://schemas.openxmlformats.org/officeDocument/2006/relationships/image"/><Relationship Id="rId27" Target="../media/image80.png" Type="http://schemas.openxmlformats.org/officeDocument/2006/relationships/image"/><Relationship Id="rId28" Target="../media/image57.png" Type="http://schemas.openxmlformats.org/officeDocument/2006/relationships/image"/><Relationship Id="rId29" Target="../media/image51.png" Type="http://schemas.openxmlformats.org/officeDocument/2006/relationships/image"/><Relationship Id="rId3" Target="../media/image40.svg" Type="http://schemas.openxmlformats.org/officeDocument/2006/relationships/image"/><Relationship Id="rId30" Target="../media/image81.png" Type="http://schemas.openxmlformats.org/officeDocument/2006/relationships/image"/><Relationship Id="rId31" Target="../media/image82.png" Type="http://schemas.openxmlformats.org/officeDocument/2006/relationships/image"/><Relationship Id="rId32" Target="../media/image83.png" Type="http://schemas.openxmlformats.org/officeDocument/2006/relationships/image"/><Relationship Id="rId33" Target="../media/image84.png" Type="http://schemas.openxmlformats.org/officeDocument/2006/relationships/image"/><Relationship Id="rId34" Target="../media/image85.png" Type="http://schemas.openxmlformats.org/officeDocument/2006/relationships/image"/><Relationship Id="rId35" Target="../media/image56.pn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55882" y="8936147"/>
            <a:ext cx="8907574" cy="4308138"/>
          </a:xfrm>
          <a:custGeom>
            <a:avLst/>
            <a:gdLst/>
            <a:ahLst/>
            <a:cxnLst/>
            <a:rect r="r" b="b" t="t" l="l"/>
            <a:pathLst>
              <a:path h="4308138" w="8907574">
                <a:moveTo>
                  <a:pt x="0" y="0"/>
                </a:moveTo>
                <a:lnTo>
                  <a:pt x="8907574" y="0"/>
                </a:lnTo>
                <a:lnTo>
                  <a:pt x="8907574" y="4308138"/>
                </a:lnTo>
                <a:lnTo>
                  <a:pt x="0" y="4308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966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276495" y="13400468"/>
            <a:ext cx="15337348" cy="14584424"/>
          </a:xfrm>
          <a:custGeom>
            <a:avLst/>
            <a:gdLst/>
            <a:ahLst/>
            <a:cxnLst/>
            <a:rect r="r" b="b" t="t" l="l"/>
            <a:pathLst>
              <a:path h="14584424" w="15337348">
                <a:moveTo>
                  <a:pt x="0" y="0"/>
                </a:moveTo>
                <a:lnTo>
                  <a:pt x="15337348" y="0"/>
                </a:lnTo>
                <a:lnTo>
                  <a:pt x="15337348" y="14584424"/>
                </a:lnTo>
                <a:lnTo>
                  <a:pt x="0" y="14584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004652">
            <a:off x="9011331" y="4466574"/>
            <a:ext cx="2208216" cy="2362877"/>
          </a:xfrm>
          <a:custGeom>
            <a:avLst/>
            <a:gdLst/>
            <a:ahLst/>
            <a:cxnLst/>
            <a:rect r="r" b="b" t="t" l="l"/>
            <a:pathLst>
              <a:path h="2362877" w="2208216">
                <a:moveTo>
                  <a:pt x="0" y="0"/>
                </a:moveTo>
                <a:lnTo>
                  <a:pt x="2208216" y="0"/>
                </a:lnTo>
                <a:lnTo>
                  <a:pt x="2208216" y="2362876"/>
                </a:lnTo>
                <a:lnTo>
                  <a:pt x="0" y="2362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022710">
            <a:off x="7712129" y="-732582"/>
            <a:ext cx="2833512" cy="3002759"/>
          </a:xfrm>
          <a:custGeom>
            <a:avLst/>
            <a:gdLst/>
            <a:ahLst/>
            <a:cxnLst/>
            <a:rect r="r" b="b" t="t" l="l"/>
            <a:pathLst>
              <a:path h="3002759" w="2833512">
                <a:moveTo>
                  <a:pt x="0" y="0"/>
                </a:moveTo>
                <a:lnTo>
                  <a:pt x="2833512" y="0"/>
                </a:lnTo>
                <a:lnTo>
                  <a:pt x="2833512" y="3002759"/>
                </a:lnTo>
                <a:lnTo>
                  <a:pt x="0" y="30027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469021">
            <a:off x="-918479" y="3109873"/>
            <a:ext cx="2144498" cy="2192331"/>
          </a:xfrm>
          <a:custGeom>
            <a:avLst/>
            <a:gdLst/>
            <a:ahLst/>
            <a:cxnLst/>
            <a:rect r="r" b="b" t="t" l="l"/>
            <a:pathLst>
              <a:path h="2192331" w="2144498">
                <a:moveTo>
                  <a:pt x="0" y="0"/>
                </a:moveTo>
                <a:lnTo>
                  <a:pt x="2144498" y="0"/>
                </a:lnTo>
                <a:lnTo>
                  <a:pt x="2144498" y="2192330"/>
                </a:lnTo>
                <a:lnTo>
                  <a:pt x="0" y="21923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182820">
            <a:off x="8806652" y="293155"/>
            <a:ext cx="1032930" cy="1815053"/>
          </a:xfrm>
          <a:custGeom>
            <a:avLst/>
            <a:gdLst/>
            <a:ahLst/>
            <a:cxnLst/>
            <a:rect r="r" b="b" t="t" l="l"/>
            <a:pathLst>
              <a:path h="1815053" w="1032930">
                <a:moveTo>
                  <a:pt x="0" y="0"/>
                </a:moveTo>
                <a:lnTo>
                  <a:pt x="1032930" y="0"/>
                </a:lnTo>
                <a:lnTo>
                  <a:pt x="1032930" y="1815053"/>
                </a:lnTo>
                <a:lnTo>
                  <a:pt x="0" y="1815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9796014">
            <a:off x="6109762" y="13484751"/>
            <a:ext cx="4114800" cy="5025710"/>
          </a:xfrm>
          <a:custGeom>
            <a:avLst/>
            <a:gdLst/>
            <a:ahLst/>
            <a:cxnLst/>
            <a:rect r="r" b="b" t="t" l="l"/>
            <a:pathLst>
              <a:path h="5025710" w="4114800">
                <a:moveTo>
                  <a:pt x="4114800" y="0"/>
                </a:moveTo>
                <a:lnTo>
                  <a:pt x="0" y="0"/>
                </a:lnTo>
                <a:lnTo>
                  <a:pt x="0" y="5025709"/>
                </a:lnTo>
                <a:lnTo>
                  <a:pt x="4114800" y="5025709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186247" y="7812197"/>
            <a:ext cx="5914507" cy="8449295"/>
            <a:chOff x="0" y="0"/>
            <a:chExt cx="4445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44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4445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16"/>
              <a:stretch>
                <a:fillRect l="0" t="-5065" r="0" b="0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-5274059">
            <a:off x="5139016" y="15828374"/>
            <a:ext cx="9358716" cy="1836648"/>
          </a:xfrm>
          <a:custGeom>
            <a:avLst/>
            <a:gdLst/>
            <a:ahLst/>
            <a:cxnLst/>
            <a:rect r="r" b="b" t="t" l="l"/>
            <a:pathLst>
              <a:path h="1836648" w="9358716">
                <a:moveTo>
                  <a:pt x="0" y="0"/>
                </a:moveTo>
                <a:lnTo>
                  <a:pt x="9358716" y="0"/>
                </a:lnTo>
                <a:lnTo>
                  <a:pt x="9358716" y="1836648"/>
                </a:lnTo>
                <a:lnTo>
                  <a:pt x="0" y="18366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3890" y="8649063"/>
            <a:ext cx="1150365" cy="1339580"/>
          </a:xfrm>
          <a:custGeom>
            <a:avLst/>
            <a:gdLst/>
            <a:ahLst/>
            <a:cxnLst/>
            <a:rect r="r" b="b" t="t" l="l"/>
            <a:pathLst>
              <a:path h="1339580" w="1150365">
                <a:moveTo>
                  <a:pt x="0" y="0"/>
                </a:moveTo>
                <a:lnTo>
                  <a:pt x="1150364" y="0"/>
                </a:lnTo>
                <a:lnTo>
                  <a:pt x="1150364" y="1339580"/>
                </a:lnTo>
                <a:lnTo>
                  <a:pt x="0" y="133958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-369112" y="13654998"/>
            <a:ext cx="4114800" cy="5025710"/>
          </a:xfrm>
          <a:custGeom>
            <a:avLst/>
            <a:gdLst/>
            <a:ahLst/>
            <a:cxnLst/>
            <a:rect r="r" b="b" t="t" l="l"/>
            <a:pathLst>
              <a:path h="5025710" w="4114800">
                <a:moveTo>
                  <a:pt x="4114800" y="0"/>
                </a:moveTo>
                <a:lnTo>
                  <a:pt x="0" y="0"/>
                </a:lnTo>
                <a:lnTo>
                  <a:pt x="0" y="5025710"/>
                </a:lnTo>
                <a:lnTo>
                  <a:pt x="4114800" y="502571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252068">
            <a:off x="-545791" y="-2859"/>
            <a:ext cx="1779502" cy="1543314"/>
          </a:xfrm>
          <a:custGeom>
            <a:avLst/>
            <a:gdLst/>
            <a:ahLst/>
            <a:cxnLst/>
            <a:rect r="r" b="b" t="t" l="l"/>
            <a:pathLst>
              <a:path h="1543314" w="1779502">
                <a:moveTo>
                  <a:pt x="0" y="0"/>
                </a:moveTo>
                <a:lnTo>
                  <a:pt x="1779502" y="0"/>
                </a:lnTo>
                <a:lnTo>
                  <a:pt x="1779502" y="1543313"/>
                </a:lnTo>
                <a:lnTo>
                  <a:pt x="0" y="154331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71561" y="1961363"/>
            <a:ext cx="9943878" cy="898034"/>
            <a:chOff x="0" y="0"/>
            <a:chExt cx="13258503" cy="119737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3258503" cy="1197379"/>
              <a:chOff x="0" y="0"/>
              <a:chExt cx="2421046" cy="21864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421046" cy="218645"/>
              </a:xfrm>
              <a:custGeom>
                <a:avLst/>
                <a:gdLst/>
                <a:ahLst/>
                <a:cxnLst/>
                <a:rect r="r" b="b" t="t" l="l"/>
                <a:pathLst>
                  <a:path h="218645" w="2421046">
                    <a:moveTo>
                      <a:pt x="23820" y="0"/>
                    </a:moveTo>
                    <a:lnTo>
                      <a:pt x="2397227" y="0"/>
                    </a:lnTo>
                    <a:cubicBezTo>
                      <a:pt x="2410382" y="0"/>
                      <a:pt x="2421046" y="10664"/>
                      <a:pt x="2421046" y="23820"/>
                    </a:cubicBezTo>
                    <a:lnTo>
                      <a:pt x="2421046" y="194826"/>
                    </a:lnTo>
                    <a:cubicBezTo>
                      <a:pt x="2421046" y="207981"/>
                      <a:pt x="2410382" y="218645"/>
                      <a:pt x="2397227" y="218645"/>
                    </a:cubicBezTo>
                    <a:lnTo>
                      <a:pt x="23820" y="218645"/>
                    </a:lnTo>
                    <a:cubicBezTo>
                      <a:pt x="10664" y="218645"/>
                      <a:pt x="0" y="207981"/>
                      <a:pt x="0" y="194826"/>
                    </a:cubicBezTo>
                    <a:lnTo>
                      <a:pt x="0" y="23820"/>
                    </a:lnTo>
                    <a:cubicBezTo>
                      <a:pt x="0" y="10664"/>
                      <a:pt x="10664" y="0"/>
                      <a:pt x="23820" y="0"/>
                    </a:cubicBezTo>
                    <a:close/>
                  </a:path>
                </a:pathLst>
              </a:custGeom>
              <a:solidFill>
                <a:srgbClr val="F56A10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57150"/>
                <a:ext cx="2421046" cy="1614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72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554861" y="9525"/>
              <a:ext cx="12158178" cy="1137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68"/>
                </a:lnSpc>
              </a:pPr>
              <a:r>
                <a:rPr lang="en-US" b="true" sz="5699" spc="-136">
                  <a:solidFill>
                    <a:srgbClr val="FFFFFF"/>
                  </a:solidFill>
                  <a:latin typeface="Barlow SemiCondensed Bold"/>
                  <a:ea typeface="Barlow SemiCondensed Bold"/>
                  <a:cs typeface="Barlow SemiCondensed Bold"/>
                  <a:sym typeface="Barlow SemiCondensed Bold"/>
                </a:rPr>
                <a:t>Crece Sano: Los 4 Pilares</a:t>
              </a:r>
              <a:r>
                <a:rPr lang="en-US" b="true" sz="5699" i="true" spc="-136">
                  <a:solidFill>
                    <a:srgbClr val="FFFFFF"/>
                  </a:solidFill>
                  <a:latin typeface="Barlow SemiCondensed Bold Italics"/>
                  <a:ea typeface="Barlow SemiCondensed Bold Italics"/>
                  <a:cs typeface="Barlow SemiCondensed Bold Italics"/>
                  <a:sym typeface="Barlow SemiCondensed Bold Italics"/>
                </a:rPr>
                <a:t> 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77331" y="5533357"/>
            <a:ext cx="7732338" cy="1840690"/>
            <a:chOff x="0" y="0"/>
            <a:chExt cx="10309785" cy="2454254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21743"/>
              <a:ext cx="5030192" cy="1141003"/>
              <a:chOff x="0" y="0"/>
              <a:chExt cx="2883231" cy="65400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883231" cy="654006"/>
              </a:xfrm>
              <a:custGeom>
                <a:avLst/>
                <a:gdLst/>
                <a:ahLst/>
                <a:cxnLst/>
                <a:rect r="r" b="b" t="t" l="l"/>
                <a:pathLst>
                  <a:path h="654006" w="2883231">
                    <a:moveTo>
                      <a:pt x="2680031" y="0"/>
                    </a:moveTo>
                    <a:cubicBezTo>
                      <a:pt x="2792255" y="0"/>
                      <a:pt x="2883231" y="146404"/>
                      <a:pt x="2883231" y="327003"/>
                    </a:cubicBezTo>
                    <a:cubicBezTo>
                      <a:pt x="2883231" y="507602"/>
                      <a:pt x="2792255" y="654006"/>
                      <a:pt x="2680031" y="654006"/>
                    </a:cubicBezTo>
                    <a:lnTo>
                      <a:pt x="203200" y="654006"/>
                    </a:lnTo>
                    <a:cubicBezTo>
                      <a:pt x="90976" y="654006"/>
                      <a:pt x="0" y="507602"/>
                      <a:pt x="0" y="327003"/>
                    </a:cubicBezTo>
                    <a:cubicBezTo>
                      <a:pt x="0" y="14640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CF6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57150"/>
                <a:ext cx="2883231" cy="71115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12958" y="1313251"/>
              <a:ext cx="4917234" cy="1141003"/>
              <a:chOff x="0" y="0"/>
              <a:chExt cx="2818485" cy="654006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818485" cy="654006"/>
              </a:xfrm>
              <a:custGeom>
                <a:avLst/>
                <a:gdLst/>
                <a:ahLst/>
                <a:cxnLst/>
                <a:rect r="r" b="b" t="t" l="l"/>
                <a:pathLst>
                  <a:path h="654006" w="2818485">
                    <a:moveTo>
                      <a:pt x="2615285" y="0"/>
                    </a:moveTo>
                    <a:cubicBezTo>
                      <a:pt x="2727509" y="0"/>
                      <a:pt x="2818485" y="146404"/>
                      <a:pt x="2818485" y="327003"/>
                    </a:cubicBezTo>
                    <a:cubicBezTo>
                      <a:pt x="2818485" y="507602"/>
                      <a:pt x="2727509" y="654006"/>
                      <a:pt x="2615285" y="654006"/>
                    </a:cubicBezTo>
                    <a:lnTo>
                      <a:pt x="203200" y="654006"/>
                    </a:lnTo>
                    <a:cubicBezTo>
                      <a:pt x="90976" y="654006"/>
                      <a:pt x="0" y="507602"/>
                      <a:pt x="0" y="327003"/>
                    </a:cubicBezTo>
                    <a:cubicBezTo>
                      <a:pt x="0" y="14640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CF6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57150"/>
                <a:ext cx="2818485" cy="71115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7" id="27"/>
            <p:cNvSpPr/>
            <p:nvPr/>
          </p:nvSpPr>
          <p:spPr>
            <a:xfrm flipH="false" flipV="false" rot="0">
              <a:off x="303265" y="160471"/>
              <a:ext cx="671075" cy="917709"/>
            </a:xfrm>
            <a:custGeom>
              <a:avLst/>
              <a:gdLst/>
              <a:ahLst/>
              <a:cxnLst/>
              <a:rect r="r" b="b" t="t" l="l"/>
              <a:pathLst>
                <a:path h="917709" w="671075">
                  <a:moveTo>
                    <a:pt x="0" y="0"/>
                  </a:moveTo>
                  <a:lnTo>
                    <a:pt x="671075" y="0"/>
                  </a:lnTo>
                  <a:lnTo>
                    <a:pt x="671075" y="917708"/>
                  </a:lnTo>
                  <a:lnTo>
                    <a:pt x="0" y="917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388927" y="1476476"/>
              <a:ext cx="626587" cy="751528"/>
            </a:xfrm>
            <a:custGeom>
              <a:avLst/>
              <a:gdLst/>
              <a:ahLst/>
              <a:cxnLst/>
              <a:rect r="r" b="b" t="t" l="l"/>
              <a:pathLst>
                <a:path h="751528" w="626587">
                  <a:moveTo>
                    <a:pt x="0" y="0"/>
                  </a:moveTo>
                  <a:lnTo>
                    <a:pt x="626586" y="0"/>
                  </a:lnTo>
                  <a:lnTo>
                    <a:pt x="626586" y="751529"/>
                  </a:lnTo>
                  <a:lnTo>
                    <a:pt x="0" y="751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9" id="29"/>
            <p:cNvGrpSpPr/>
            <p:nvPr/>
          </p:nvGrpSpPr>
          <p:grpSpPr>
            <a:xfrm rot="0">
              <a:off x="5237740" y="0"/>
              <a:ext cx="5030192" cy="1141003"/>
              <a:chOff x="0" y="0"/>
              <a:chExt cx="2883231" cy="654006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2883231" cy="654006"/>
              </a:xfrm>
              <a:custGeom>
                <a:avLst/>
                <a:gdLst/>
                <a:ahLst/>
                <a:cxnLst/>
                <a:rect r="r" b="b" t="t" l="l"/>
                <a:pathLst>
                  <a:path h="654006" w="2883231">
                    <a:moveTo>
                      <a:pt x="2680031" y="0"/>
                    </a:moveTo>
                    <a:cubicBezTo>
                      <a:pt x="2792255" y="0"/>
                      <a:pt x="2883231" y="146404"/>
                      <a:pt x="2883231" y="327003"/>
                    </a:cubicBezTo>
                    <a:cubicBezTo>
                      <a:pt x="2883231" y="507602"/>
                      <a:pt x="2792255" y="654006"/>
                      <a:pt x="2680031" y="654006"/>
                    </a:cubicBezTo>
                    <a:lnTo>
                      <a:pt x="203200" y="654006"/>
                    </a:lnTo>
                    <a:cubicBezTo>
                      <a:pt x="90976" y="654006"/>
                      <a:pt x="0" y="507602"/>
                      <a:pt x="0" y="327003"/>
                    </a:cubicBezTo>
                    <a:cubicBezTo>
                      <a:pt x="0" y="14640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CF6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57150"/>
                <a:ext cx="2883231" cy="71115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5279592" y="1247371"/>
              <a:ext cx="5030192" cy="1141003"/>
              <a:chOff x="0" y="0"/>
              <a:chExt cx="2883231" cy="654006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2883231" cy="654006"/>
              </a:xfrm>
              <a:custGeom>
                <a:avLst/>
                <a:gdLst/>
                <a:ahLst/>
                <a:cxnLst/>
                <a:rect r="r" b="b" t="t" l="l"/>
                <a:pathLst>
                  <a:path h="654006" w="2883231">
                    <a:moveTo>
                      <a:pt x="2680031" y="0"/>
                    </a:moveTo>
                    <a:cubicBezTo>
                      <a:pt x="2792255" y="0"/>
                      <a:pt x="2883231" y="146404"/>
                      <a:pt x="2883231" y="327003"/>
                    </a:cubicBezTo>
                    <a:cubicBezTo>
                      <a:pt x="2883231" y="507602"/>
                      <a:pt x="2792255" y="654006"/>
                      <a:pt x="2680031" y="654006"/>
                    </a:cubicBezTo>
                    <a:lnTo>
                      <a:pt x="203200" y="654006"/>
                    </a:lnTo>
                    <a:cubicBezTo>
                      <a:pt x="90976" y="654006"/>
                      <a:pt x="0" y="507602"/>
                      <a:pt x="0" y="327003"/>
                    </a:cubicBezTo>
                    <a:cubicBezTo>
                      <a:pt x="0" y="14640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CF6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57150"/>
                <a:ext cx="2883231" cy="71115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35" id="35"/>
            <p:cNvSpPr/>
            <p:nvPr/>
          </p:nvSpPr>
          <p:spPr>
            <a:xfrm flipH="false" flipV="false" rot="0">
              <a:off x="5498495" y="204487"/>
              <a:ext cx="619665" cy="697232"/>
            </a:xfrm>
            <a:custGeom>
              <a:avLst/>
              <a:gdLst/>
              <a:ahLst/>
              <a:cxnLst/>
              <a:rect r="r" b="b" t="t" l="l"/>
              <a:pathLst>
                <a:path h="697232" w="619665">
                  <a:moveTo>
                    <a:pt x="0" y="0"/>
                  </a:moveTo>
                  <a:lnTo>
                    <a:pt x="619664" y="0"/>
                  </a:lnTo>
                  <a:lnTo>
                    <a:pt x="619664" y="697231"/>
                  </a:lnTo>
                  <a:lnTo>
                    <a:pt x="0" y="697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5697239" y="1403896"/>
              <a:ext cx="343185" cy="826952"/>
            </a:xfrm>
            <a:custGeom>
              <a:avLst/>
              <a:gdLst/>
              <a:ahLst/>
              <a:cxnLst/>
              <a:rect r="r" b="b" t="t" l="l"/>
              <a:pathLst>
                <a:path h="826952" w="343185">
                  <a:moveTo>
                    <a:pt x="0" y="0"/>
                  </a:moveTo>
                  <a:lnTo>
                    <a:pt x="343184" y="0"/>
                  </a:lnTo>
                  <a:lnTo>
                    <a:pt x="343184" y="826951"/>
                  </a:lnTo>
                  <a:lnTo>
                    <a:pt x="0" y="826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1149300" y="256072"/>
              <a:ext cx="3584755" cy="65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19"/>
                </a:lnSpc>
              </a:pPr>
              <a:r>
                <a:rPr lang="en-US" sz="1599">
                  <a:solidFill>
                    <a:srgbClr val="191919"/>
                  </a:solidFill>
                  <a:latin typeface="Poppins 1"/>
                  <a:ea typeface="Poppins 1"/>
                  <a:cs typeface="Poppins 1"/>
                  <a:sym typeface="Poppins 1"/>
                </a:rPr>
                <a:t>El </a:t>
              </a:r>
              <a:r>
                <a:rPr lang="en-US" b="true" sz="1599" i="true">
                  <a:solidFill>
                    <a:srgbClr val="191919"/>
                  </a:solidFill>
                  <a:latin typeface="Poppins 1 Bold Italics"/>
                  <a:ea typeface="Poppins 1 Bold Italics"/>
                  <a:cs typeface="Poppins 1 Bold Italics"/>
                  <a:sym typeface="Poppins 1 Bold Italics"/>
                </a:rPr>
                <a:t>ejercicio</a:t>
              </a:r>
              <a:r>
                <a:rPr lang="en-US" sz="1599">
                  <a:solidFill>
                    <a:srgbClr val="191919"/>
                  </a:solidFill>
                  <a:latin typeface="Poppins 1"/>
                  <a:ea typeface="Poppins 1"/>
                  <a:cs typeface="Poppins 1"/>
                  <a:sym typeface="Poppins 1"/>
                </a:rPr>
                <a:t> y el desarrollo neuromotor y cognitivo.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6264089" y="282878"/>
              <a:ext cx="3716423" cy="65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19"/>
                </a:lnSpc>
              </a:pPr>
              <a:r>
                <a:rPr lang="en-US" sz="1599">
                  <a:solidFill>
                    <a:srgbClr val="191919"/>
                  </a:solidFill>
                  <a:latin typeface="Poppins 1"/>
                  <a:ea typeface="Poppins 1"/>
                  <a:cs typeface="Poppins 1"/>
                  <a:sym typeface="Poppins 1"/>
                </a:rPr>
                <a:t>El </a:t>
              </a:r>
              <a:r>
                <a:rPr lang="en-US" b="true" sz="1599" i="true">
                  <a:solidFill>
                    <a:srgbClr val="191919"/>
                  </a:solidFill>
                  <a:latin typeface="Poppins 1 Bold Italics"/>
                  <a:ea typeface="Poppins 1 Bold Italics"/>
                  <a:cs typeface="Poppins 1 Bold Italics"/>
                  <a:sym typeface="Poppins 1 Bold Italics"/>
                </a:rPr>
                <a:t>contacto de la piel</a:t>
              </a:r>
              <a:r>
                <a:rPr lang="en-US" sz="1599">
                  <a:solidFill>
                    <a:srgbClr val="191919"/>
                  </a:solidFill>
                  <a:latin typeface="Poppins 1"/>
                  <a:ea typeface="Poppins 1"/>
                  <a:cs typeface="Poppins 1"/>
                  <a:sym typeface="Poppins 1"/>
                </a:rPr>
                <a:t> para fortalecer el vínculo.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1247259" y="1529044"/>
              <a:ext cx="3380184" cy="65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19"/>
                </a:lnSpc>
                <a:spcBef>
                  <a:spcPct val="0"/>
                </a:spcBef>
              </a:pPr>
              <a:r>
                <a:rPr lang="en-US" sz="1599" strike="noStrike" u="none">
                  <a:solidFill>
                    <a:srgbClr val="191919"/>
                  </a:solidFill>
                  <a:latin typeface="Poppins 1"/>
                  <a:ea typeface="Poppins 1"/>
                  <a:cs typeface="Poppins 1"/>
                  <a:sym typeface="Poppins 1"/>
                </a:rPr>
                <a:t>La </a:t>
              </a:r>
              <a:r>
                <a:rPr lang="en-US" b="true" sz="1599" i="true" strike="noStrike" u="none">
                  <a:solidFill>
                    <a:srgbClr val="191919"/>
                  </a:solidFill>
                  <a:latin typeface="Poppins 1 Bold Italics"/>
                  <a:ea typeface="Poppins 1 Bold Italics"/>
                  <a:cs typeface="Poppins 1 Bold Italics"/>
                  <a:sym typeface="Poppins 1 Bold Italics"/>
                </a:rPr>
                <a:t>nutrición</a:t>
              </a:r>
              <a:r>
                <a:rPr lang="en-US" sz="1599" strike="noStrike" u="none">
                  <a:solidFill>
                    <a:srgbClr val="191919"/>
                  </a:solidFill>
                  <a:latin typeface="Poppins 1"/>
                  <a:ea typeface="Poppins 1"/>
                  <a:cs typeface="Poppins 1"/>
                  <a:sym typeface="Poppins 1"/>
                </a:rPr>
                <a:t> para un crecimiento saludable.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6288759" y="1502581"/>
              <a:ext cx="3511374" cy="65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1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91919"/>
                  </a:solidFill>
                  <a:latin typeface="Poppins 1"/>
                  <a:ea typeface="Poppins 1"/>
                  <a:cs typeface="Poppins 1"/>
                  <a:sym typeface="Poppins 1"/>
                </a:rPr>
                <a:t>Los </a:t>
              </a:r>
              <a:r>
                <a:rPr lang="en-US" b="true" sz="1599" i="true" strike="noStrike" u="none">
                  <a:solidFill>
                    <a:srgbClr val="191919"/>
                  </a:solidFill>
                  <a:latin typeface="Poppins 1 Bold Italics"/>
                  <a:ea typeface="Poppins 1 Bold Italics"/>
                  <a:cs typeface="Poppins 1 Bold Italics"/>
                  <a:sym typeface="Poppins 1 Bold Italics"/>
                </a:rPr>
                <a:t>aceites esenciales</a:t>
              </a:r>
              <a:r>
                <a:rPr lang="en-US" sz="1599" strike="noStrike" u="none">
                  <a:solidFill>
                    <a:srgbClr val="191919"/>
                  </a:solidFill>
                  <a:latin typeface="Poppins 1"/>
                  <a:ea typeface="Poppins 1"/>
                  <a:cs typeface="Poppins 1"/>
                  <a:sym typeface="Poppins 1"/>
                </a:rPr>
                <a:t> y el bienestar integral.</a:t>
              </a: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920253">
            <a:off x="7208570" y="9621007"/>
            <a:ext cx="2117169" cy="2124896"/>
          </a:xfrm>
          <a:custGeom>
            <a:avLst/>
            <a:gdLst/>
            <a:ahLst/>
            <a:cxnLst/>
            <a:rect r="r" b="b" t="t" l="l"/>
            <a:pathLst>
              <a:path h="2124896" w="2117169">
                <a:moveTo>
                  <a:pt x="0" y="0"/>
                </a:moveTo>
                <a:lnTo>
                  <a:pt x="2117169" y="0"/>
                </a:lnTo>
                <a:lnTo>
                  <a:pt x="2117169" y="2124896"/>
                </a:lnTo>
                <a:lnTo>
                  <a:pt x="0" y="212489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3286443" y="16526115"/>
            <a:ext cx="3714115" cy="1034044"/>
            <a:chOff x="0" y="0"/>
            <a:chExt cx="978203" cy="27234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978203" cy="272341"/>
            </a:xfrm>
            <a:custGeom>
              <a:avLst/>
              <a:gdLst/>
              <a:ahLst/>
              <a:cxnLst/>
              <a:rect r="r" b="b" t="t" l="l"/>
              <a:pathLst>
                <a:path h="272341" w="978203">
                  <a:moveTo>
                    <a:pt x="0" y="0"/>
                  </a:moveTo>
                  <a:lnTo>
                    <a:pt x="978203" y="0"/>
                  </a:lnTo>
                  <a:lnTo>
                    <a:pt x="978203" y="272341"/>
                  </a:lnTo>
                  <a:lnTo>
                    <a:pt x="0" y="272341"/>
                  </a:lnTo>
                  <a:close/>
                </a:path>
              </a:pathLst>
            </a:custGeom>
            <a:solidFill>
              <a:srgbClr val="62319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978203" cy="291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-1522902">
            <a:off x="1618910" y="12805886"/>
            <a:ext cx="1001488" cy="2343907"/>
          </a:xfrm>
          <a:custGeom>
            <a:avLst/>
            <a:gdLst/>
            <a:ahLst/>
            <a:cxnLst/>
            <a:rect r="r" b="b" t="t" l="l"/>
            <a:pathLst>
              <a:path h="2343907" w="1001488">
                <a:moveTo>
                  <a:pt x="0" y="0"/>
                </a:moveTo>
                <a:lnTo>
                  <a:pt x="1001488" y="0"/>
                </a:lnTo>
                <a:lnTo>
                  <a:pt x="1001488" y="2343907"/>
                </a:lnTo>
                <a:lnTo>
                  <a:pt x="0" y="234390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10737508">
            <a:off x="7330499" y="17029708"/>
            <a:ext cx="1252764" cy="1198098"/>
          </a:xfrm>
          <a:custGeom>
            <a:avLst/>
            <a:gdLst/>
            <a:ahLst/>
            <a:cxnLst/>
            <a:rect r="r" b="b" t="t" l="l"/>
            <a:pathLst>
              <a:path h="1198098" w="1252764">
                <a:moveTo>
                  <a:pt x="0" y="0"/>
                </a:moveTo>
                <a:lnTo>
                  <a:pt x="1252764" y="0"/>
                </a:lnTo>
                <a:lnTo>
                  <a:pt x="1252764" y="1198098"/>
                </a:lnTo>
                <a:lnTo>
                  <a:pt x="0" y="1198098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9277873" y="16894851"/>
            <a:ext cx="746857" cy="1131432"/>
          </a:xfrm>
          <a:custGeom>
            <a:avLst/>
            <a:gdLst/>
            <a:ahLst/>
            <a:cxnLst/>
            <a:rect r="r" b="b" t="t" l="l"/>
            <a:pathLst>
              <a:path h="1131432" w="746857">
                <a:moveTo>
                  <a:pt x="0" y="0"/>
                </a:moveTo>
                <a:lnTo>
                  <a:pt x="746857" y="0"/>
                </a:lnTo>
                <a:lnTo>
                  <a:pt x="746857" y="1131432"/>
                </a:lnTo>
                <a:lnTo>
                  <a:pt x="0" y="1131432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0" t="0" r="0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5394753">
            <a:off x="-191567" y="7817458"/>
            <a:ext cx="1173883" cy="6917097"/>
            <a:chOff x="0" y="0"/>
            <a:chExt cx="1260457" cy="742723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260457" cy="7427233"/>
            </a:xfrm>
            <a:custGeom>
              <a:avLst/>
              <a:gdLst/>
              <a:ahLst/>
              <a:cxnLst/>
              <a:rect r="r" b="b" t="t" l="l"/>
              <a:pathLst>
                <a:path h="7427233" w="1260457">
                  <a:moveTo>
                    <a:pt x="0" y="0"/>
                  </a:moveTo>
                  <a:lnTo>
                    <a:pt x="1260457" y="0"/>
                  </a:lnTo>
                  <a:lnTo>
                    <a:pt x="1260457" y="7427233"/>
                  </a:lnTo>
                  <a:lnTo>
                    <a:pt x="0" y="7427233"/>
                  </a:lnTo>
                  <a:close/>
                </a:path>
              </a:pathLst>
            </a:custGeom>
            <a:solidFill>
              <a:srgbClr val="FFF5EE"/>
            </a:solidFill>
            <a:ln w="9525" cap="sq">
              <a:solidFill>
                <a:srgbClr val="222120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57150"/>
              <a:ext cx="1260457" cy="74843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1" id="51"/>
          <p:cNvSpPr/>
          <p:nvPr/>
        </p:nvSpPr>
        <p:spPr>
          <a:xfrm flipH="false" flipV="false" rot="0">
            <a:off x="171561" y="10793422"/>
            <a:ext cx="332696" cy="327290"/>
          </a:xfrm>
          <a:custGeom>
            <a:avLst/>
            <a:gdLst/>
            <a:ahLst/>
            <a:cxnLst/>
            <a:rect r="r" b="b" t="t" l="l"/>
            <a:pathLst>
              <a:path h="327290" w="332696">
                <a:moveTo>
                  <a:pt x="0" y="0"/>
                </a:moveTo>
                <a:lnTo>
                  <a:pt x="332697" y="0"/>
                </a:lnTo>
                <a:lnTo>
                  <a:pt x="332697" y="327290"/>
                </a:lnTo>
                <a:lnTo>
                  <a:pt x="0" y="32729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456198" y="10845735"/>
            <a:ext cx="3066741" cy="274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9"/>
              </a:lnSpc>
            </a:pPr>
            <a:r>
              <a:rPr lang="en-US" b="true" sz="1929">
                <a:solidFill>
                  <a:srgbClr val="242424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FECHAS DISPONIBLES</a:t>
            </a:r>
          </a:p>
        </p:txBody>
      </p:sp>
      <p:grpSp>
        <p:nvGrpSpPr>
          <p:cNvPr name="Group 53" id="53"/>
          <p:cNvGrpSpPr/>
          <p:nvPr/>
        </p:nvGrpSpPr>
        <p:grpSpPr>
          <a:xfrm rot="-460750">
            <a:off x="797627" y="7377164"/>
            <a:ext cx="3934850" cy="3261139"/>
            <a:chOff x="0" y="0"/>
            <a:chExt cx="980715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39536" y="31846"/>
              <a:ext cx="901643" cy="749109"/>
            </a:xfrm>
            <a:custGeom>
              <a:avLst/>
              <a:gdLst/>
              <a:ahLst/>
              <a:cxnLst/>
              <a:rect r="r" b="b" t="t" l="l"/>
              <a:pathLst>
                <a:path h="749109" w="901643">
                  <a:moveTo>
                    <a:pt x="495420" y="20624"/>
                  </a:moveTo>
                  <a:lnTo>
                    <a:pt x="501409" y="27670"/>
                  </a:lnTo>
                  <a:cubicBezTo>
                    <a:pt x="528129" y="59106"/>
                    <a:pt x="571781" y="70253"/>
                    <a:pt x="610302" y="55476"/>
                  </a:cubicBezTo>
                  <a:lnTo>
                    <a:pt x="631935" y="47177"/>
                  </a:lnTo>
                  <a:cubicBezTo>
                    <a:pt x="647247" y="41303"/>
                    <a:pt x="664418" y="42867"/>
                    <a:pt x="678418" y="51411"/>
                  </a:cubicBezTo>
                  <a:cubicBezTo>
                    <a:pt x="692417" y="59955"/>
                    <a:pt x="701659" y="74511"/>
                    <a:pt x="703436" y="90814"/>
                  </a:cubicBezTo>
                  <a:lnTo>
                    <a:pt x="703436" y="90814"/>
                  </a:lnTo>
                  <a:cubicBezTo>
                    <a:pt x="707746" y="130348"/>
                    <a:pt x="739642" y="161182"/>
                    <a:pt x="779299" y="164151"/>
                  </a:cubicBezTo>
                  <a:lnTo>
                    <a:pt x="806812" y="166212"/>
                  </a:lnTo>
                  <a:cubicBezTo>
                    <a:pt x="821777" y="167332"/>
                    <a:pt x="835136" y="176010"/>
                    <a:pt x="842243" y="189228"/>
                  </a:cubicBezTo>
                  <a:cubicBezTo>
                    <a:pt x="849350" y="202445"/>
                    <a:pt x="849223" y="218375"/>
                    <a:pt x="841906" y="231477"/>
                  </a:cubicBezTo>
                  <a:lnTo>
                    <a:pt x="839635" y="235543"/>
                  </a:lnTo>
                  <a:cubicBezTo>
                    <a:pt x="820988" y="268932"/>
                    <a:pt x="832501" y="311104"/>
                    <a:pt x="865527" y="330386"/>
                  </a:cubicBezTo>
                  <a:lnTo>
                    <a:pt x="881709" y="339833"/>
                  </a:lnTo>
                  <a:cubicBezTo>
                    <a:pt x="894053" y="347040"/>
                    <a:pt x="901643" y="360260"/>
                    <a:pt x="901643" y="374554"/>
                  </a:cubicBezTo>
                  <a:cubicBezTo>
                    <a:pt x="901643" y="388848"/>
                    <a:pt x="894053" y="402068"/>
                    <a:pt x="881709" y="409275"/>
                  </a:cubicBezTo>
                  <a:lnTo>
                    <a:pt x="865527" y="418722"/>
                  </a:lnTo>
                  <a:cubicBezTo>
                    <a:pt x="832501" y="438004"/>
                    <a:pt x="820988" y="480176"/>
                    <a:pt x="839635" y="513565"/>
                  </a:cubicBezTo>
                  <a:lnTo>
                    <a:pt x="841906" y="517631"/>
                  </a:lnTo>
                  <a:cubicBezTo>
                    <a:pt x="849223" y="530733"/>
                    <a:pt x="849350" y="546663"/>
                    <a:pt x="842243" y="559880"/>
                  </a:cubicBezTo>
                  <a:cubicBezTo>
                    <a:pt x="835136" y="573098"/>
                    <a:pt x="821777" y="581776"/>
                    <a:pt x="806812" y="582896"/>
                  </a:cubicBezTo>
                  <a:lnTo>
                    <a:pt x="779299" y="584957"/>
                  </a:lnTo>
                  <a:cubicBezTo>
                    <a:pt x="739642" y="587926"/>
                    <a:pt x="707746" y="618760"/>
                    <a:pt x="703436" y="658294"/>
                  </a:cubicBezTo>
                  <a:lnTo>
                    <a:pt x="703436" y="658294"/>
                  </a:lnTo>
                  <a:cubicBezTo>
                    <a:pt x="701659" y="674597"/>
                    <a:pt x="692417" y="689153"/>
                    <a:pt x="678418" y="697697"/>
                  </a:cubicBezTo>
                  <a:cubicBezTo>
                    <a:pt x="664418" y="706241"/>
                    <a:pt x="647247" y="707805"/>
                    <a:pt x="631935" y="701931"/>
                  </a:cubicBezTo>
                  <a:lnTo>
                    <a:pt x="610302" y="693632"/>
                  </a:lnTo>
                  <a:cubicBezTo>
                    <a:pt x="571781" y="678855"/>
                    <a:pt x="528129" y="690002"/>
                    <a:pt x="501409" y="721438"/>
                  </a:cubicBezTo>
                  <a:lnTo>
                    <a:pt x="495420" y="728484"/>
                  </a:lnTo>
                  <a:cubicBezTo>
                    <a:pt x="484299" y="741568"/>
                    <a:pt x="467993" y="749108"/>
                    <a:pt x="450821" y="749108"/>
                  </a:cubicBezTo>
                  <a:cubicBezTo>
                    <a:pt x="433649" y="749108"/>
                    <a:pt x="417344" y="741568"/>
                    <a:pt x="406223" y="728484"/>
                  </a:cubicBezTo>
                  <a:lnTo>
                    <a:pt x="400234" y="721438"/>
                  </a:lnTo>
                  <a:cubicBezTo>
                    <a:pt x="373514" y="690002"/>
                    <a:pt x="329861" y="678855"/>
                    <a:pt x="291340" y="693632"/>
                  </a:cubicBezTo>
                  <a:lnTo>
                    <a:pt x="269708" y="701931"/>
                  </a:lnTo>
                  <a:cubicBezTo>
                    <a:pt x="254395" y="707805"/>
                    <a:pt x="237224" y="706241"/>
                    <a:pt x="223225" y="697697"/>
                  </a:cubicBezTo>
                  <a:cubicBezTo>
                    <a:pt x="209226" y="689153"/>
                    <a:pt x="199983" y="674597"/>
                    <a:pt x="198206" y="658294"/>
                  </a:cubicBezTo>
                  <a:lnTo>
                    <a:pt x="198206" y="658294"/>
                  </a:lnTo>
                  <a:cubicBezTo>
                    <a:pt x="193896" y="618760"/>
                    <a:pt x="162000" y="587926"/>
                    <a:pt x="122344" y="584957"/>
                  </a:cubicBezTo>
                  <a:lnTo>
                    <a:pt x="94831" y="582896"/>
                  </a:lnTo>
                  <a:cubicBezTo>
                    <a:pt x="79866" y="581776"/>
                    <a:pt x="66506" y="573098"/>
                    <a:pt x="59399" y="559880"/>
                  </a:cubicBezTo>
                  <a:cubicBezTo>
                    <a:pt x="52292" y="546663"/>
                    <a:pt x="52419" y="530733"/>
                    <a:pt x="59737" y="517631"/>
                  </a:cubicBezTo>
                  <a:lnTo>
                    <a:pt x="62007" y="513565"/>
                  </a:lnTo>
                  <a:cubicBezTo>
                    <a:pt x="80655" y="480176"/>
                    <a:pt x="69142" y="438004"/>
                    <a:pt x="36115" y="418722"/>
                  </a:cubicBezTo>
                  <a:lnTo>
                    <a:pt x="19934" y="409275"/>
                  </a:lnTo>
                  <a:cubicBezTo>
                    <a:pt x="7589" y="402068"/>
                    <a:pt x="0" y="388848"/>
                    <a:pt x="0" y="374554"/>
                  </a:cubicBezTo>
                  <a:cubicBezTo>
                    <a:pt x="0" y="360260"/>
                    <a:pt x="7589" y="347040"/>
                    <a:pt x="19934" y="339833"/>
                  </a:cubicBezTo>
                  <a:lnTo>
                    <a:pt x="36115" y="330386"/>
                  </a:lnTo>
                  <a:cubicBezTo>
                    <a:pt x="69142" y="311104"/>
                    <a:pt x="80655" y="268932"/>
                    <a:pt x="62007" y="235543"/>
                  </a:cubicBezTo>
                  <a:lnTo>
                    <a:pt x="59737" y="231477"/>
                  </a:lnTo>
                  <a:cubicBezTo>
                    <a:pt x="52419" y="218375"/>
                    <a:pt x="52292" y="202445"/>
                    <a:pt x="59399" y="189228"/>
                  </a:cubicBezTo>
                  <a:cubicBezTo>
                    <a:pt x="66506" y="176010"/>
                    <a:pt x="79866" y="167332"/>
                    <a:pt x="94831" y="166212"/>
                  </a:cubicBezTo>
                  <a:lnTo>
                    <a:pt x="122344" y="164151"/>
                  </a:lnTo>
                  <a:cubicBezTo>
                    <a:pt x="162000" y="161182"/>
                    <a:pt x="193896" y="130348"/>
                    <a:pt x="198206" y="90814"/>
                  </a:cubicBezTo>
                  <a:lnTo>
                    <a:pt x="198206" y="90814"/>
                  </a:lnTo>
                  <a:cubicBezTo>
                    <a:pt x="199983" y="74511"/>
                    <a:pt x="209226" y="59955"/>
                    <a:pt x="223225" y="51411"/>
                  </a:cubicBezTo>
                  <a:cubicBezTo>
                    <a:pt x="237224" y="42867"/>
                    <a:pt x="254395" y="41303"/>
                    <a:pt x="269708" y="47177"/>
                  </a:cubicBezTo>
                  <a:lnTo>
                    <a:pt x="291340" y="55476"/>
                  </a:lnTo>
                  <a:cubicBezTo>
                    <a:pt x="329861" y="70253"/>
                    <a:pt x="373514" y="59106"/>
                    <a:pt x="400234" y="27670"/>
                  </a:cubicBezTo>
                  <a:lnTo>
                    <a:pt x="406222" y="20624"/>
                  </a:lnTo>
                  <a:cubicBezTo>
                    <a:pt x="417344" y="7540"/>
                    <a:pt x="433649" y="0"/>
                    <a:pt x="450821" y="0"/>
                  </a:cubicBezTo>
                  <a:cubicBezTo>
                    <a:pt x="467993" y="0"/>
                    <a:pt x="484299" y="7540"/>
                    <a:pt x="495420" y="20624"/>
                  </a:cubicBezTo>
                  <a:close/>
                </a:path>
              </a:pathLst>
            </a:custGeom>
            <a:solidFill>
              <a:srgbClr val="78B72B"/>
            </a:solidFill>
            <a:ln w="95250" cap="rnd">
              <a:solidFill>
                <a:srgbClr val="FFF5EE"/>
              </a:solidFill>
              <a:prstDash val="solid"/>
              <a:round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153237" y="79375"/>
              <a:ext cx="674241" cy="606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6" id="56"/>
          <p:cNvSpPr txBox="true"/>
          <p:nvPr/>
        </p:nvSpPr>
        <p:spPr>
          <a:xfrm rot="-5400000">
            <a:off x="7698200" y="14641086"/>
            <a:ext cx="3975551" cy="264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9"/>
              </a:lnSpc>
              <a:spcBef>
                <a:spcPct val="0"/>
              </a:spcBef>
            </a:pPr>
            <a:r>
              <a:rPr lang="en-US" b="true" sz="2199" spc="224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COMUNIDAD ESENCIAL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683625" y="3905635"/>
            <a:ext cx="6910424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19191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¿Sabías que los primeros años de vida son cruciales para su desarrollo integral?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683625" y="4599907"/>
            <a:ext cx="6910424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Descubre las 4 claves para potenciar el crecimiento de tu pequeño (0-6 años):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322052" y="16671039"/>
            <a:ext cx="3585895" cy="691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1"/>
              </a:lnSpc>
            </a:pPr>
            <a:r>
              <a:rPr lang="en-US" b="true" sz="2099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REGÍSTRATE AQUÍ PARA RESERVAR TU LUGAR 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71561" y="11139762"/>
            <a:ext cx="3228590" cy="542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2"/>
              </a:lnSpc>
            </a:pPr>
            <a:r>
              <a:rPr lang="en-US" sz="1523">
                <a:solidFill>
                  <a:srgbClr val="242424"/>
                </a:solidFill>
                <a:latin typeface="Poppins 1"/>
                <a:ea typeface="Poppins 1"/>
                <a:cs typeface="Poppins 1"/>
                <a:sym typeface="Poppins 1"/>
              </a:rPr>
              <a:t>24, y 25 de sep</a:t>
            </a:r>
          </a:p>
          <a:p>
            <a:pPr algn="l">
              <a:lnSpc>
                <a:spcPts val="2132"/>
              </a:lnSpc>
            </a:pPr>
            <a:r>
              <a:rPr lang="en-US" sz="1523">
                <a:solidFill>
                  <a:srgbClr val="242424"/>
                </a:solidFill>
                <a:latin typeface="Poppins 1"/>
                <a:ea typeface="Poppins 1"/>
                <a:cs typeface="Poppins 1"/>
                <a:sym typeface="Poppins 1"/>
              </a:rPr>
              <a:t>28 de sep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683625" y="11170258"/>
            <a:ext cx="2692690" cy="528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19"/>
              </a:lnSpc>
            </a:pPr>
            <a:r>
              <a:rPr lang="en-US" sz="1546">
                <a:solidFill>
                  <a:srgbClr val="242424"/>
                </a:solidFill>
                <a:latin typeface="Oswald"/>
                <a:ea typeface="Oswald"/>
                <a:cs typeface="Oswald"/>
                <a:sym typeface="Oswald"/>
              </a:rPr>
              <a:t>8;30 PM (HORA CDMX)</a:t>
            </a:r>
          </a:p>
          <a:p>
            <a:pPr algn="l">
              <a:lnSpc>
                <a:spcPts val="2119"/>
              </a:lnSpc>
            </a:pPr>
            <a:r>
              <a:rPr lang="en-US" sz="1546">
                <a:solidFill>
                  <a:srgbClr val="242424"/>
                </a:solidFill>
                <a:latin typeface="Oswald"/>
                <a:ea typeface="Oswald"/>
                <a:cs typeface="Oswald"/>
                <a:sym typeface="Oswald"/>
              </a:rPr>
              <a:t>10:00 AM (HORA CDMX)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797370" y="2846221"/>
            <a:ext cx="6692260" cy="850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 spc="-136">
                <a:solidFill>
                  <a:srgbClr val="191919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 del </a:t>
            </a:r>
            <a:r>
              <a:rPr lang="en-US" b="true" sz="5700" i="true" spc="-136">
                <a:solidFill>
                  <a:srgbClr val="191919"/>
                </a:solidFill>
                <a:latin typeface="Barlow SemiCondensed Bold Italics"/>
                <a:ea typeface="Barlow SemiCondensed Bold Italics"/>
                <a:cs typeface="Barlow SemiCondensed Bold Italics"/>
                <a:sym typeface="Barlow SemiCondensed Bold Italics"/>
              </a:rPr>
              <a:t>Desarrollo Infantil</a:t>
            </a:r>
          </a:p>
        </p:txBody>
      </p:sp>
      <p:sp>
        <p:nvSpPr>
          <p:cNvPr name="TextBox 63" id="63"/>
          <p:cNvSpPr txBox="true"/>
          <p:nvPr/>
        </p:nvSpPr>
        <p:spPr>
          <a:xfrm rot="-807855">
            <a:off x="971387" y="8124718"/>
            <a:ext cx="3477024" cy="133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4484" spc="-322">
                <a:solidFill>
                  <a:srgbClr val="FFFCF6"/>
                </a:solidFill>
                <a:latin typeface="Poppins 2"/>
                <a:ea typeface="Poppins 2"/>
                <a:cs typeface="Poppins 2"/>
                <a:sym typeface="Poppins 2"/>
              </a:rPr>
              <a:t>CLASE</a:t>
            </a:r>
            <a:r>
              <a:rPr lang="en-US" b="true" sz="4484" spc="-322">
                <a:solidFill>
                  <a:srgbClr val="FFFCF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 GRATUITA</a:t>
            </a:r>
          </a:p>
        </p:txBody>
      </p:sp>
      <p:grpSp>
        <p:nvGrpSpPr>
          <p:cNvPr name="Group 64" id="64"/>
          <p:cNvGrpSpPr/>
          <p:nvPr/>
        </p:nvGrpSpPr>
        <p:grpSpPr>
          <a:xfrm rot="-828571">
            <a:off x="1438148" y="9413972"/>
            <a:ext cx="2786782" cy="453286"/>
            <a:chOff x="0" y="0"/>
            <a:chExt cx="496501" cy="80759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496501" cy="80759"/>
            </a:xfrm>
            <a:custGeom>
              <a:avLst/>
              <a:gdLst/>
              <a:ahLst/>
              <a:cxnLst/>
              <a:rect r="r" b="b" t="t" l="l"/>
              <a:pathLst>
                <a:path h="80759" w="496501">
                  <a:moveTo>
                    <a:pt x="0" y="0"/>
                  </a:moveTo>
                  <a:lnTo>
                    <a:pt x="496501" y="0"/>
                  </a:lnTo>
                  <a:lnTo>
                    <a:pt x="496501" y="80759"/>
                  </a:lnTo>
                  <a:lnTo>
                    <a:pt x="0" y="80759"/>
                  </a:lnTo>
                  <a:close/>
                </a:path>
              </a:pathLst>
            </a:custGeom>
            <a:solidFill>
              <a:srgbClr val="62319F"/>
            </a:solidFill>
            <a:ln cap="sq">
              <a:noFill/>
              <a:prstDash val="solid"/>
              <a:miter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57150"/>
              <a:ext cx="496501" cy="1379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7" id="67"/>
          <p:cNvSpPr txBox="true"/>
          <p:nvPr/>
        </p:nvSpPr>
        <p:spPr>
          <a:xfrm rot="-811417">
            <a:off x="1522690" y="9512016"/>
            <a:ext cx="2658906" cy="283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62"/>
              </a:lnSpc>
              <a:spcBef>
                <a:spcPct val="0"/>
              </a:spcBef>
            </a:pPr>
            <a:r>
              <a:rPr lang="en-US" sz="2162" strike="noStrike" u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CONOCE EL PROGRAMA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79927" y="16950167"/>
            <a:ext cx="15472500" cy="15027665"/>
          </a:xfrm>
          <a:custGeom>
            <a:avLst/>
            <a:gdLst/>
            <a:ahLst/>
            <a:cxnLst/>
            <a:rect r="r" b="b" t="t" l="l"/>
            <a:pathLst>
              <a:path h="15027665" w="15472500">
                <a:moveTo>
                  <a:pt x="0" y="0"/>
                </a:moveTo>
                <a:lnTo>
                  <a:pt x="15472500" y="0"/>
                </a:lnTo>
                <a:lnTo>
                  <a:pt x="15472500" y="15027665"/>
                </a:lnTo>
                <a:lnTo>
                  <a:pt x="0" y="15027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55440" y="15460312"/>
            <a:ext cx="3136092" cy="3323412"/>
          </a:xfrm>
          <a:custGeom>
            <a:avLst/>
            <a:gdLst/>
            <a:ahLst/>
            <a:cxnLst/>
            <a:rect r="r" b="b" t="t" l="l"/>
            <a:pathLst>
              <a:path h="3323412" w="3136092">
                <a:moveTo>
                  <a:pt x="0" y="0"/>
                </a:moveTo>
                <a:lnTo>
                  <a:pt x="3136092" y="0"/>
                </a:lnTo>
                <a:lnTo>
                  <a:pt x="3136092" y="3323411"/>
                </a:lnTo>
                <a:lnTo>
                  <a:pt x="0" y="3323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84430" y="15623327"/>
            <a:ext cx="1363962" cy="2239341"/>
          </a:xfrm>
          <a:custGeom>
            <a:avLst/>
            <a:gdLst/>
            <a:ahLst/>
            <a:cxnLst/>
            <a:rect r="r" b="b" t="t" l="l"/>
            <a:pathLst>
              <a:path h="2239341" w="1363962">
                <a:moveTo>
                  <a:pt x="0" y="0"/>
                </a:moveTo>
                <a:lnTo>
                  <a:pt x="1363962" y="0"/>
                </a:lnTo>
                <a:lnTo>
                  <a:pt x="1363962" y="2239341"/>
                </a:lnTo>
                <a:lnTo>
                  <a:pt x="0" y="2239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500878">
            <a:off x="8369786" y="-893333"/>
            <a:ext cx="2700368" cy="2760599"/>
          </a:xfrm>
          <a:custGeom>
            <a:avLst/>
            <a:gdLst/>
            <a:ahLst/>
            <a:cxnLst/>
            <a:rect r="r" b="b" t="t" l="l"/>
            <a:pathLst>
              <a:path h="2760599" w="2700368">
                <a:moveTo>
                  <a:pt x="0" y="0"/>
                </a:moveTo>
                <a:lnTo>
                  <a:pt x="2700368" y="0"/>
                </a:lnTo>
                <a:lnTo>
                  <a:pt x="2700368" y="2760600"/>
                </a:lnTo>
                <a:lnTo>
                  <a:pt x="0" y="27606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85662">
            <a:off x="8859384" y="217277"/>
            <a:ext cx="1128204" cy="1241024"/>
          </a:xfrm>
          <a:custGeom>
            <a:avLst/>
            <a:gdLst/>
            <a:ahLst/>
            <a:cxnLst/>
            <a:rect r="r" b="b" t="t" l="l"/>
            <a:pathLst>
              <a:path h="1241024" w="1128204">
                <a:moveTo>
                  <a:pt x="0" y="0"/>
                </a:moveTo>
                <a:lnTo>
                  <a:pt x="1128204" y="0"/>
                </a:lnTo>
                <a:lnTo>
                  <a:pt x="1128204" y="1241024"/>
                </a:lnTo>
                <a:lnTo>
                  <a:pt x="0" y="12410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89901" y="879124"/>
            <a:ext cx="6176896" cy="2987449"/>
          </a:xfrm>
          <a:custGeom>
            <a:avLst/>
            <a:gdLst/>
            <a:ahLst/>
            <a:cxnLst/>
            <a:rect r="r" b="b" t="t" l="l"/>
            <a:pathLst>
              <a:path h="2987449" w="6176896">
                <a:moveTo>
                  <a:pt x="0" y="0"/>
                </a:moveTo>
                <a:lnTo>
                  <a:pt x="6176896" y="0"/>
                </a:lnTo>
                <a:lnTo>
                  <a:pt x="6176896" y="2987449"/>
                </a:lnTo>
                <a:lnTo>
                  <a:pt x="0" y="29874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-96611"/>
            </a:stretch>
          </a:blipFill>
        </p:spPr>
      </p:sp>
      <p:grpSp>
        <p:nvGrpSpPr>
          <p:cNvPr name="Group 8" id="8"/>
          <p:cNvGrpSpPr/>
          <p:nvPr/>
        </p:nvGrpSpPr>
        <p:grpSpPr>
          <a:xfrm rot="-10661702">
            <a:off x="427138" y="242762"/>
            <a:ext cx="1450988" cy="145098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A81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6237" lIns="56237" bIns="56237" rIns="56237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-2238823">
            <a:off x="373549" y="848863"/>
            <a:ext cx="2164615" cy="1135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5"/>
              </a:lnSpc>
            </a:pPr>
            <a:r>
              <a:rPr lang="en-US" sz="2100" b="true">
                <a:solidFill>
                  <a:srgbClr val="FFF5E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PROGRAMA EXC</a:t>
            </a:r>
            <a:r>
              <a:rPr lang="en-US" sz="2100" b="true">
                <a:solidFill>
                  <a:srgbClr val="22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</a:t>
            </a:r>
            <a:r>
              <a:rPr lang="en-US" sz="2100" b="true">
                <a:solidFill>
                  <a:srgbClr val="24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USIVO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98952" y="1983686"/>
            <a:ext cx="7152804" cy="2101962"/>
            <a:chOff x="0" y="0"/>
            <a:chExt cx="737692" cy="2167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37692" cy="216782"/>
            </a:xfrm>
            <a:custGeom>
              <a:avLst/>
              <a:gdLst/>
              <a:ahLst/>
              <a:cxnLst/>
              <a:rect r="r" b="b" t="t" l="l"/>
              <a:pathLst>
                <a:path h="216782" w="737692">
                  <a:moveTo>
                    <a:pt x="0" y="0"/>
                  </a:moveTo>
                  <a:lnTo>
                    <a:pt x="737692" y="0"/>
                  </a:lnTo>
                  <a:lnTo>
                    <a:pt x="737692" y="216782"/>
                  </a:lnTo>
                  <a:lnTo>
                    <a:pt x="0" y="216782"/>
                  </a:lnTo>
                  <a:close/>
                </a:path>
              </a:pathLst>
            </a:custGeom>
            <a:solidFill>
              <a:srgbClr val="F56A10"/>
            </a:solidFill>
            <a:ln w="57150" cap="sq">
              <a:solidFill>
                <a:srgbClr val="FFF5EE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57150"/>
              <a:ext cx="737692" cy="159632"/>
            </a:xfrm>
            <a:prstGeom prst="rect">
              <a:avLst/>
            </a:prstGeom>
          </p:spPr>
          <p:txBody>
            <a:bodyPr anchor="ctr" rtlCol="false" tIns="47097" lIns="47097" bIns="47097" rIns="47097"/>
            <a:lstStyle/>
            <a:p>
              <a:pPr algn="ctr">
                <a:lnSpc>
                  <a:spcPts val="1872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46404" y="4329291"/>
            <a:ext cx="8557266" cy="573485"/>
            <a:chOff x="0" y="0"/>
            <a:chExt cx="2118210" cy="1419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18210" cy="141957"/>
            </a:xfrm>
            <a:custGeom>
              <a:avLst/>
              <a:gdLst/>
              <a:ahLst/>
              <a:cxnLst/>
              <a:rect r="r" b="b" t="t" l="l"/>
              <a:pathLst>
                <a:path h="141957" w="2118210">
                  <a:moveTo>
                    <a:pt x="29856" y="0"/>
                  </a:moveTo>
                  <a:lnTo>
                    <a:pt x="2088354" y="0"/>
                  </a:lnTo>
                  <a:cubicBezTo>
                    <a:pt x="2104843" y="0"/>
                    <a:pt x="2118210" y="13367"/>
                    <a:pt x="2118210" y="29856"/>
                  </a:cubicBezTo>
                  <a:lnTo>
                    <a:pt x="2118210" y="112101"/>
                  </a:lnTo>
                  <a:cubicBezTo>
                    <a:pt x="2118210" y="128590"/>
                    <a:pt x="2104843" y="141957"/>
                    <a:pt x="2088354" y="141957"/>
                  </a:cubicBezTo>
                  <a:lnTo>
                    <a:pt x="29856" y="141957"/>
                  </a:lnTo>
                  <a:cubicBezTo>
                    <a:pt x="13367" y="141957"/>
                    <a:pt x="0" y="128590"/>
                    <a:pt x="0" y="112101"/>
                  </a:cubicBezTo>
                  <a:lnTo>
                    <a:pt x="0" y="29856"/>
                  </a:lnTo>
                  <a:cubicBezTo>
                    <a:pt x="0" y="13367"/>
                    <a:pt x="13367" y="0"/>
                    <a:pt x="29856" y="0"/>
                  </a:cubicBezTo>
                  <a:close/>
                </a:path>
              </a:pathLst>
            </a:custGeom>
            <a:solidFill>
              <a:srgbClr val="62319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57150"/>
              <a:ext cx="2118210" cy="84807"/>
            </a:xfrm>
            <a:prstGeom prst="rect">
              <a:avLst/>
            </a:prstGeom>
          </p:spPr>
          <p:txBody>
            <a:bodyPr anchor="ctr" rtlCol="false" tIns="47097" lIns="47097" bIns="47097" rIns="47097"/>
            <a:lstStyle/>
            <a:p>
              <a:pPr algn="ctr">
                <a:lnSpc>
                  <a:spcPts val="1872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35783" y="489249"/>
            <a:ext cx="610759" cy="925254"/>
          </a:xfrm>
          <a:custGeom>
            <a:avLst/>
            <a:gdLst/>
            <a:ahLst/>
            <a:cxnLst/>
            <a:rect r="r" b="b" t="t" l="l"/>
            <a:pathLst>
              <a:path h="925254" w="610759">
                <a:moveTo>
                  <a:pt x="0" y="0"/>
                </a:moveTo>
                <a:lnTo>
                  <a:pt x="610759" y="0"/>
                </a:lnTo>
                <a:lnTo>
                  <a:pt x="610759" y="925254"/>
                </a:lnTo>
                <a:lnTo>
                  <a:pt x="0" y="9252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5394753">
            <a:off x="3375592" y="4502381"/>
            <a:ext cx="1244348" cy="3528052"/>
            <a:chOff x="0" y="0"/>
            <a:chExt cx="1336119" cy="378824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36119" cy="3788246"/>
            </a:xfrm>
            <a:custGeom>
              <a:avLst/>
              <a:gdLst/>
              <a:ahLst/>
              <a:cxnLst/>
              <a:rect r="r" b="b" t="t" l="l"/>
              <a:pathLst>
                <a:path h="3788246" w="1336119">
                  <a:moveTo>
                    <a:pt x="0" y="0"/>
                  </a:moveTo>
                  <a:lnTo>
                    <a:pt x="1336119" y="0"/>
                  </a:lnTo>
                  <a:lnTo>
                    <a:pt x="1336119" y="3788246"/>
                  </a:lnTo>
                  <a:lnTo>
                    <a:pt x="0" y="3788246"/>
                  </a:lnTo>
                  <a:close/>
                </a:path>
              </a:pathLst>
            </a:custGeom>
            <a:solidFill>
              <a:srgbClr val="FFF5EE"/>
            </a:solidFill>
            <a:ln w="19050" cap="sq">
              <a:solidFill>
                <a:srgbClr val="22212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1336119" cy="38453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96875" y="7043672"/>
            <a:ext cx="8738549" cy="1886251"/>
            <a:chOff x="0" y="0"/>
            <a:chExt cx="6678407" cy="144156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78407" cy="1441561"/>
            </a:xfrm>
            <a:custGeom>
              <a:avLst/>
              <a:gdLst/>
              <a:ahLst/>
              <a:cxnLst/>
              <a:rect r="r" b="b" t="t" l="l"/>
              <a:pathLst>
                <a:path h="1441561" w="6678407">
                  <a:moveTo>
                    <a:pt x="6475207" y="0"/>
                  </a:moveTo>
                  <a:cubicBezTo>
                    <a:pt x="6587431" y="0"/>
                    <a:pt x="6678407" y="322704"/>
                    <a:pt x="6678407" y="720781"/>
                  </a:cubicBezTo>
                  <a:cubicBezTo>
                    <a:pt x="6678407" y="1118857"/>
                    <a:pt x="6587431" y="1441561"/>
                    <a:pt x="6475207" y="1441561"/>
                  </a:cubicBezTo>
                  <a:lnTo>
                    <a:pt x="203200" y="1441561"/>
                  </a:lnTo>
                  <a:cubicBezTo>
                    <a:pt x="90976" y="1441561"/>
                    <a:pt x="0" y="1118857"/>
                    <a:pt x="0" y="720781"/>
                  </a:cubicBezTo>
                  <a:cubicBezTo>
                    <a:pt x="0" y="3227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CF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6678407" cy="1498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9408119" y="7250841"/>
            <a:ext cx="912089" cy="180138"/>
          </a:xfrm>
          <a:custGeom>
            <a:avLst/>
            <a:gdLst/>
            <a:ahLst/>
            <a:cxnLst/>
            <a:rect r="r" b="b" t="t" l="l"/>
            <a:pathLst>
              <a:path h="180138" w="912089">
                <a:moveTo>
                  <a:pt x="0" y="0"/>
                </a:moveTo>
                <a:lnTo>
                  <a:pt x="912089" y="0"/>
                </a:lnTo>
                <a:lnTo>
                  <a:pt x="912089" y="180138"/>
                </a:lnTo>
                <a:lnTo>
                  <a:pt x="0" y="180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629185" y="7216861"/>
            <a:ext cx="413730" cy="81712"/>
          </a:xfrm>
          <a:custGeom>
            <a:avLst/>
            <a:gdLst/>
            <a:ahLst/>
            <a:cxnLst/>
            <a:rect r="r" b="b" t="t" l="l"/>
            <a:pathLst>
              <a:path h="81712" w="413730">
                <a:moveTo>
                  <a:pt x="0" y="0"/>
                </a:moveTo>
                <a:lnTo>
                  <a:pt x="413730" y="0"/>
                </a:lnTo>
                <a:lnTo>
                  <a:pt x="413730" y="81712"/>
                </a:lnTo>
                <a:lnTo>
                  <a:pt x="0" y="817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38369" y="7340910"/>
            <a:ext cx="959858" cy="1312626"/>
          </a:xfrm>
          <a:custGeom>
            <a:avLst/>
            <a:gdLst/>
            <a:ahLst/>
            <a:cxnLst/>
            <a:rect r="r" b="b" t="t" l="l"/>
            <a:pathLst>
              <a:path h="1312626" w="959858">
                <a:moveTo>
                  <a:pt x="0" y="0"/>
                </a:moveTo>
                <a:lnTo>
                  <a:pt x="959858" y="0"/>
                </a:lnTo>
                <a:lnTo>
                  <a:pt x="959858" y="1312626"/>
                </a:lnTo>
                <a:lnTo>
                  <a:pt x="0" y="13126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2246353" y="9427653"/>
            <a:ext cx="542665" cy="542665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2246353" y="10027856"/>
            <a:ext cx="542665" cy="542665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2246353" y="10627671"/>
            <a:ext cx="542665" cy="542665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2246353" y="11227875"/>
            <a:ext cx="542665" cy="542665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2295248" y="11977584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90"/>
                </a:lnTo>
                <a:lnTo>
                  <a:pt x="0" y="4902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2951218" y="11318232"/>
            <a:ext cx="459378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Estimulación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temprana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2295248" y="12891984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90"/>
                </a:lnTo>
                <a:lnTo>
                  <a:pt x="0" y="4902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2295248" y="13978881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89"/>
                </a:lnTo>
                <a:lnTo>
                  <a:pt x="0" y="4902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4" id="44"/>
          <p:cNvGrpSpPr/>
          <p:nvPr/>
        </p:nvGrpSpPr>
        <p:grpSpPr>
          <a:xfrm rot="0">
            <a:off x="3286443" y="16368474"/>
            <a:ext cx="3714115" cy="1138819"/>
            <a:chOff x="0" y="0"/>
            <a:chExt cx="978203" cy="29993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978203" cy="299936"/>
            </a:xfrm>
            <a:custGeom>
              <a:avLst/>
              <a:gdLst/>
              <a:ahLst/>
              <a:cxnLst/>
              <a:rect r="r" b="b" t="t" l="l"/>
              <a:pathLst>
                <a:path h="299936" w="978203">
                  <a:moveTo>
                    <a:pt x="0" y="0"/>
                  </a:moveTo>
                  <a:lnTo>
                    <a:pt x="978203" y="0"/>
                  </a:lnTo>
                  <a:lnTo>
                    <a:pt x="978203" y="299936"/>
                  </a:lnTo>
                  <a:lnTo>
                    <a:pt x="0" y="299936"/>
                  </a:lnTo>
                  <a:close/>
                </a:path>
              </a:pathLst>
            </a:custGeom>
            <a:solidFill>
              <a:srgbClr val="62319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19050"/>
              <a:ext cx="978203" cy="318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5394753">
            <a:off x="4628240" y="12132774"/>
            <a:ext cx="1094260" cy="6626660"/>
            <a:chOff x="0" y="0"/>
            <a:chExt cx="1174962" cy="7115377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174962" cy="7115377"/>
            </a:xfrm>
            <a:custGeom>
              <a:avLst/>
              <a:gdLst/>
              <a:ahLst/>
              <a:cxnLst/>
              <a:rect r="r" b="b" t="t" l="l"/>
              <a:pathLst>
                <a:path h="7115377" w="1174962">
                  <a:moveTo>
                    <a:pt x="0" y="0"/>
                  </a:moveTo>
                  <a:lnTo>
                    <a:pt x="1174962" y="0"/>
                  </a:lnTo>
                  <a:lnTo>
                    <a:pt x="1174962" y="7115377"/>
                  </a:lnTo>
                  <a:lnTo>
                    <a:pt x="0" y="7115377"/>
                  </a:lnTo>
                  <a:close/>
                </a:path>
              </a:pathLst>
            </a:custGeom>
            <a:solidFill>
              <a:srgbClr val="FEFCF6"/>
            </a:solidFill>
            <a:ln w="19050" cap="sq">
              <a:solidFill>
                <a:srgbClr val="222120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1174962" cy="71725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0">
            <a:off x="9320772" y="4994858"/>
            <a:ext cx="966228" cy="2399617"/>
          </a:xfrm>
          <a:custGeom>
            <a:avLst/>
            <a:gdLst/>
            <a:ahLst/>
            <a:cxnLst/>
            <a:rect r="r" b="b" t="t" l="l"/>
            <a:pathLst>
              <a:path h="2399617" w="966228">
                <a:moveTo>
                  <a:pt x="0" y="0"/>
                </a:moveTo>
                <a:lnTo>
                  <a:pt x="966228" y="0"/>
                </a:lnTo>
                <a:lnTo>
                  <a:pt x="966228" y="2399617"/>
                </a:lnTo>
                <a:lnTo>
                  <a:pt x="0" y="239961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-8031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8416581" y="5920432"/>
            <a:ext cx="576283" cy="1405567"/>
          </a:xfrm>
          <a:custGeom>
            <a:avLst/>
            <a:gdLst/>
            <a:ahLst/>
            <a:cxnLst/>
            <a:rect r="r" b="b" t="t" l="l"/>
            <a:pathLst>
              <a:path h="1405567" w="576283">
                <a:moveTo>
                  <a:pt x="0" y="0"/>
                </a:moveTo>
                <a:lnTo>
                  <a:pt x="576282" y="0"/>
                </a:lnTo>
                <a:lnTo>
                  <a:pt x="576282" y="1405568"/>
                </a:lnTo>
                <a:lnTo>
                  <a:pt x="0" y="140556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6641945" y="6203380"/>
            <a:ext cx="473216" cy="1087853"/>
          </a:xfrm>
          <a:custGeom>
            <a:avLst/>
            <a:gdLst/>
            <a:ahLst/>
            <a:cxnLst/>
            <a:rect r="r" b="b" t="t" l="l"/>
            <a:pathLst>
              <a:path h="1087853" w="473216">
                <a:moveTo>
                  <a:pt x="0" y="0"/>
                </a:moveTo>
                <a:lnTo>
                  <a:pt x="473216" y="0"/>
                </a:lnTo>
                <a:lnTo>
                  <a:pt x="473216" y="1087853"/>
                </a:lnTo>
                <a:lnTo>
                  <a:pt x="0" y="108785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6158305" y="7180118"/>
            <a:ext cx="413730" cy="81712"/>
          </a:xfrm>
          <a:custGeom>
            <a:avLst/>
            <a:gdLst/>
            <a:ahLst/>
            <a:cxnLst/>
            <a:rect r="r" b="b" t="t" l="l"/>
            <a:pathLst>
              <a:path h="81712" w="413730">
                <a:moveTo>
                  <a:pt x="0" y="0"/>
                </a:moveTo>
                <a:lnTo>
                  <a:pt x="413730" y="0"/>
                </a:lnTo>
                <a:lnTo>
                  <a:pt x="413730" y="81711"/>
                </a:lnTo>
                <a:lnTo>
                  <a:pt x="0" y="8171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5718292" y="6224852"/>
            <a:ext cx="505387" cy="1086853"/>
          </a:xfrm>
          <a:custGeom>
            <a:avLst/>
            <a:gdLst/>
            <a:ahLst/>
            <a:cxnLst/>
            <a:rect r="r" b="b" t="t" l="l"/>
            <a:pathLst>
              <a:path h="1086853" w="505387">
                <a:moveTo>
                  <a:pt x="0" y="0"/>
                </a:moveTo>
                <a:lnTo>
                  <a:pt x="505386" y="0"/>
                </a:lnTo>
                <a:lnTo>
                  <a:pt x="505386" y="1086853"/>
                </a:lnTo>
                <a:lnTo>
                  <a:pt x="0" y="1086853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5718292" y="7203778"/>
            <a:ext cx="440013" cy="86903"/>
          </a:xfrm>
          <a:custGeom>
            <a:avLst/>
            <a:gdLst/>
            <a:ahLst/>
            <a:cxnLst/>
            <a:rect r="r" b="b" t="t" l="l"/>
            <a:pathLst>
              <a:path h="86903" w="440013">
                <a:moveTo>
                  <a:pt x="0" y="0"/>
                </a:moveTo>
                <a:lnTo>
                  <a:pt x="440013" y="0"/>
                </a:lnTo>
                <a:lnTo>
                  <a:pt x="440013" y="86903"/>
                </a:lnTo>
                <a:lnTo>
                  <a:pt x="0" y="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6138126" y="6194666"/>
            <a:ext cx="509689" cy="1108019"/>
          </a:xfrm>
          <a:custGeom>
            <a:avLst/>
            <a:gdLst/>
            <a:ahLst/>
            <a:cxnLst/>
            <a:rect r="r" b="b" t="t" l="l"/>
            <a:pathLst>
              <a:path h="1108019" w="509689">
                <a:moveTo>
                  <a:pt x="0" y="0"/>
                </a:moveTo>
                <a:lnTo>
                  <a:pt x="509688" y="0"/>
                </a:lnTo>
                <a:lnTo>
                  <a:pt x="509688" y="1108019"/>
                </a:lnTo>
                <a:lnTo>
                  <a:pt x="0" y="11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7100065" y="6233120"/>
            <a:ext cx="472395" cy="1065452"/>
          </a:xfrm>
          <a:custGeom>
            <a:avLst/>
            <a:gdLst/>
            <a:ahLst/>
            <a:cxnLst/>
            <a:rect r="r" b="b" t="t" l="l"/>
            <a:pathLst>
              <a:path h="1065452" w="472395">
                <a:moveTo>
                  <a:pt x="0" y="0"/>
                </a:moveTo>
                <a:lnTo>
                  <a:pt x="472395" y="0"/>
                </a:lnTo>
                <a:lnTo>
                  <a:pt x="472395" y="1065453"/>
                </a:lnTo>
                <a:lnTo>
                  <a:pt x="0" y="106545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62830" t="-26741" r="-57800" b="-14763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7113291" y="7209521"/>
            <a:ext cx="413730" cy="81712"/>
          </a:xfrm>
          <a:custGeom>
            <a:avLst/>
            <a:gdLst/>
            <a:ahLst/>
            <a:cxnLst/>
            <a:rect r="r" b="b" t="t" l="l"/>
            <a:pathLst>
              <a:path h="81712" w="413730">
                <a:moveTo>
                  <a:pt x="0" y="0"/>
                </a:moveTo>
                <a:lnTo>
                  <a:pt x="413730" y="0"/>
                </a:lnTo>
                <a:lnTo>
                  <a:pt x="413730" y="81712"/>
                </a:lnTo>
                <a:lnTo>
                  <a:pt x="0" y="817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7545905" y="7209521"/>
            <a:ext cx="413730" cy="81712"/>
          </a:xfrm>
          <a:custGeom>
            <a:avLst/>
            <a:gdLst/>
            <a:ahLst/>
            <a:cxnLst/>
            <a:rect r="r" b="b" t="t" l="l"/>
            <a:pathLst>
              <a:path h="81712" w="413730">
                <a:moveTo>
                  <a:pt x="0" y="0"/>
                </a:moveTo>
                <a:lnTo>
                  <a:pt x="413730" y="0"/>
                </a:lnTo>
                <a:lnTo>
                  <a:pt x="413730" y="81712"/>
                </a:lnTo>
                <a:lnTo>
                  <a:pt x="0" y="817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7483391" y="6200603"/>
            <a:ext cx="538759" cy="1134944"/>
          </a:xfrm>
          <a:custGeom>
            <a:avLst/>
            <a:gdLst/>
            <a:ahLst/>
            <a:cxnLst/>
            <a:rect r="r" b="b" t="t" l="l"/>
            <a:pathLst>
              <a:path h="1134944" w="538759">
                <a:moveTo>
                  <a:pt x="0" y="0"/>
                </a:moveTo>
                <a:lnTo>
                  <a:pt x="538759" y="0"/>
                </a:lnTo>
                <a:lnTo>
                  <a:pt x="538759" y="1134944"/>
                </a:lnTo>
                <a:lnTo>
                  <a:pt x="0" y="113494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-10473" r="0" b="-39038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7953661" y="6221994"/>
            <a:ext cx="542732" cy="1080691"/>
          </a:xfrm>
          <a:custGeom>
            <a:avLst/>
            <a:gdLst/>
            <a:ahLst/>
            <a:cxnLst/>
            <a:rect r="r" b="b" t="t" l="l"/>
            <a:pathLst>
              <a:path h="1080691" w="542732">
                <a:moveTo>
                  <a:pt x="0" y="0"/>
                </a:moveTo>
                <a:lnTo>
                  <a:pt x="542732" y="0"/>
                </a:lnTo>
                <a:lnTo>
                  <a:pt x="542732" y="1080691"/>
                </a:lnTo>
                <a:lnTo>
                  <a:pt x="0" y="108069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-13624" r="0" b="-4455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8020135" y="7220973"/>
            <a:ext cx="413730" cy="81712"/>
          </a:xfrm>
          <a:custGeom>
            <a:avLst/>
            <a:gdLst/>
            <a:ahLst/>
            <a:cxnLst/>
            <a:rect r="r" b="b" t="t" l="l"/>
            <a:pathLst>
              <a:path h="81712" w="413730">
                <a:moveTo>
                  <a:pt x="0" y="0"/>
                </a:moveTo>
                <a:lnTo>
                  <a:pt x="413730" y="0"/>
                </a:lnTo>
                <a:lnTo>
                  <a:pt x="413730" y="81712"/>
                </a:lnTo>
                <a:lnTo>
                  <a:pt x="0" y="817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4773592" y="5195830"/>
            <a:ext cx="373136" cy="456435"/>
          </a:xfrm>
          <a:custGeom>
            <a:avLst/>
            <a:gdLst/>
            <a:ahLst/>
            <a:cxnLst/>
            <a:rect r="r" b="b" t="t" l="l"/>
            <a:pathLst>
              <a:path h="456435" w="373136">
                <a:moveTo>
                  <a:pt x="0" y="0"/>
                </a:moveTo>
                <a:lnTo>
                  <a:pt x="373136" y="0"/>
                </a:lnTo>
                <a:lnTo>
                  <a:pt x="373136" y="456435"/>
                </a:lnTo>
                <a:lnTo>
                  <a:pt x="0" y="45643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75000"/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4" id="64"/>
          <p:cNvSpPr txBox="true"/>
          <p:nvPr/>
        </p:nvSpPr>
        <p:spPr>
          <a:xfrm rot="0">
            <a:off x="2951218" y="9518010"/>
            <a:ext cx="336202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Desarrollo </a:t>
            </a: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cerebral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951218" y="10118214"/>
            <a:ext cx="336202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Nutrición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infantil</a:t>
            </a:r>
          </a:p>
        </p:txBody>
      </p:sp>
      <p:grpSp>
        <p:nvGrpSpPr>
          <p:cNvPr name="Group 66" id="66"/>
          <p:cNvGrpSpPr/>
          <p:nvPr/>
        </p:nvGrpSpPr>
        <p:grpSpPr>
          <a:xfrm rot="5394753">
            <a:off x="6664002" y="8926495"/>
            <a:ext cx="410092" cy="1539112"/>
            <a:chOff x="0" y="0"/>
            <a:chExt cx="440336" cy="1652621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68" id="68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9" id="69"/>
          <p:cNvSpPr txBox="true"/>
          <p:nvPr/>
        </p:nvSpPr>
        <p:spPr>
          <a:xfrm rot="0">
            <a:off x="7087693" y="9563770"/>
            <a:ext cx="256812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01 octubre</a:t>
            </a:r>
          </a:p>
        </p:txBody>
      </p:sp>
      <p:grpSp>
        <p:nvGrpSpPr>
          <p:cNvPr name="Group 70" id="70"/>
          <p:cNvGrpSpPr/>
          <p:nvPr/>
        </p:nvGrpSpPr>
        <p:grpSpPr>
          <a:xfrm rot="5394753">
            <a:off x="6448486" y="9311770"/>
            <a:ext cx="410092" cy="1970144"/>
            <a:chOff x="0" y="0"/>
            <a:chExt cx="440336" cy="2115443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440336" cy="2115443"/>
            </a:xfrm>
            <a:custGeom>
              <a:avLst/>
              <a:gdLst/>
              <a:ahLst/>
              <a:cxnLst/>
              <a:rect r="r" b="b" t="t" l="l"/>
              <a:pathLst>
                <a:path h="2115443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2115443"/>
                  </a:lnTo>
                  <a:lnTo>
                    <a:pt x="0" y="2115443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-57150"/>
              <a:ext cx="440336" cy="2172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3" id="73"/>
          <p:cNvSpPr txBox="true"/>
          <p:nvPr/>
        </p:nvSpPr>
        <p:spPr>
          <a:xfrm rot="0">
            <a:off x="7022302" y="10159516"/>
            <a:ext cx="2698908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03 octubre</a:t>
            </a:r>
          </a:p>
        </p:txBody>
      </p:sp>
      <p:grpSp>
        <p:nvGrpSpPr>
          <p:cNvPr name="Group 74" id="74"/>
          <p:cNvGrpSpPr/>
          <p:nvPr/>
        </p:nvGrpSpPr>
        <p:grpSpPr>
          <a:xfrm rot="5394753">
            <a:off x="7290559" y="10742322"/>
            <a:ext cx="410092" cy="308744"/>
            <a:chOff x="0" y="0"/>
            <a:chExt cx="440336" cy="331514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440336" cy="331514"/>
            </a:xfrm>
            <a:custGeom>
              <a:avLst/>
              <a:gdLst/>
              <a:ahLst/>
              <a:cxnLst/>
              <a:rect r="r" b="b" t="t" l="l"/>
              <a:pathLst>
                <a:path h="331514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331514"/>
                  </a:lnTo>
                  <a:lnTo>
                    <a:pt x="0" y="331514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6" id="76"/>
            <p:cNvSpPr txBox="true"/>
            <p:nvPr/>
          </p:nvSpPr>
          <p:spPr>
            <a:xfrm>
              <a:off x="0" y="-57150"/>
              <a:ext cx="440336" cy="388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7" id="77"/>
          <p:cNvSpPr txBox="true"/>
          <p:nvPr/>
        </p:nvSpPr>
        <p:spPr>
          <a:xfrm rot="0">
            <a:off x="7414828" y="10755262"/>
            <a:ext cx="191385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08 octubre</a:t>
            </a:r>
          </a:p>
        </p:txBody>
      </p:sp>
      <p:grpSp>
        <p:nvGrpSpPr>
          <p:cNvPr name="Group 78" id="78"/>
          <p:cNvGrpSpPr/>
          <p:nvPr/>
        </p:nvGrpSpPr>
        <p:grpSpPr>
          <a:xfrm rot="5394753">
            <a:off x="6984202" y="11025351"/>
            <a:ext cx="410092" cy="940818"/>
            <a:chOff x="0" y="0"/>
            <a:chExt cx="440336" cy="1010203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440336" cy="1010203"/>
            </a:xfrm>
            <a:custGeom>
              <a:avLst/>
              <a:gdLst/>
              <a:ahLst/>
              <a:cxnLst/>
              <a:rect r="r" b="b" t="t" l="l"/>
              <a:pathLst>
                <a:path h="1010203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010203"/>
                  </a:lnTo>
                  <a:lnTo>
                    <a:pt x="0" y="1010203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80" id="80"/>
            <p:cNvSpPr txBox="true"/>
            <p:nvPr/>
          </p:nvSpPr>
          <p:spPr>
            <a:xfrm>
              <a:off x="0" y="-57150"/>
              <a:ext cx="440336" cy="1067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1" id="81"/>
          <p:cNvSpPr txBox="true"/>
          <p:nvPr/>
        </p:nvSpPr>
        <p:spPr>
          <a:xfrm rot="0">
            <a:off x="7414828" y="11351007"/>
            <a:ext cx="191385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10 octubre</a:t>
            </a:r>
          </a:p>
        </p:txBody>
      </p:sp>
      <p:grpSp>
        <p:nvGrpSpPr>
          <p:cNvPr name="Group 82" id="82"/>
          <p:cNvGrpSpPr/>
          <p:nvPr/>
        </p:nvGrpSpPr>
        <p:grpSpPr>
          <a:xfrm rot="5394753">
            <a:off x="9611675" y="8930997"/>
            <a:ext cx="410092" cy="1539112"/>
            <a:chOff x="0" y="0"/>
            <a:chExt cx="440336" cy="1652621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5" id="85"/>
          <p:cNvGrpSpPr/>
          <p:nvPr/>
        </p:nvGrpSpPr>
        <p:grpSpPr>
          <a:xfrm rot="5394753">
            <a:off x="9635709" y="9532479"/>
            <a:ext cx="410092" cy="1539112"/>
            <a:chOff x="0" y="0"/>
            <a:chExt cx="440336" cy="1652621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87" id="87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8" id="88"/>
          <p:cNvGrpSpPr/>
          <p:nvPr/>
        </p:nvGrpSpPr>
        <p:grpSpPr>
          <a:xfrm rot="5394753">
            <a:off x="9659118" y="10133961"/>
            <a:ext cx="410092" cy="1539112"/>
            <a:chOff x="0" y="0"/>
            <a:chExt cx="440336" cy="1652621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90" id="90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1" id="91"/>
          <p:cNvGrpSpPr/>
          <p:nvPr/>
        </p:nvGrpSpPr>
        <p:grpSpPr>
          <a:xfrm rot="5394753">
            <a:off x="9659118" y="10735442"/>
            <a:ext cx="410092" cy="1539112"/>
            <a:chOff x="0" y="0"/>
            <a:chExt cx="440336" cy="1652621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93" id="93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-547941" y="12035255"/>
            <a:ext cx="2628185" cy="2410399"/>
            <a:chOff x="0" y="0"/>
            <a:chExt cx="566231" cy="51931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566231" cy="519310"/>
            </a:xfrm>
            <a:custGeom>
              <a:avLst/>
              <a:gdLst/>
              <a:ahLst/>
              <a:cxnLst/>
              <a:rect r="r" b="b" t="t" l="l"/>
              <a:pathLst>
                <a:path h="519310" w="566231">
                  <a:moveTo>
                    <a:pt x="0" y="0"/>
                  </a:moveTo>
                  <a:lnTo>
                    <a:pt x="566231" y="0"/>
                  </a:lnTo>
                  <a:lnTo>
                    <a:pt x="566231" y="519310"/>
                  </a:lnTo>
                  <a:lnTo>
                    <a:pt x="0" y="519310"/>
                  </a:lnTo>
                  <a:close/>
                </a:path>
              </a:pathLst>
            </a:custGeom>
            <a:solidFill>
              <a:srgbClr val="78B72B"/>
            </a:solidFill>
            <a:ln cap="sq">
              <a:noFill/>
              <a:prstDash val="solid"/>
              <a:miter/>
            </a:ln>
          </p:spPr>
        </p:sp>
        <p:sp>
          <p:nvSpPr>
            <p:cNvPr name="TextBox 96" id="96"/>
            <p:cNvSpPr txBox="true"/>
            <p:nvPr/>
          </p:nvSpPr>
          <p:spPr>
            <a:xfrm>
              <a:off x="0" y="-57150"/>
              <a:ext cx="566231" cy="5764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7" id="97"/>
          <p:cNvSpPr/>
          <p:nvPr/>
        </p:nvSpPr>
        <p:spPr>
          <a:xfrm flipH="false" flipV="false" rot="-5532030">
            <a:off x="1660528" y="14037905"/>
            <a:ext cx="208706" cy="234831"/>
          </a:xfrm>
          <a:custGeom>
            <a:avLst/>
            <a:gdLst/>
            <a:ahLst/>
            <a:cxnLst/>
            <a:rect r="r" b="b" t="t" l="l"/>
            <a:pathLst>
              <a:path h="234831" w="208706">
                <a:moveTo>
                  <a:pt x="0" y="0"/>
                </a:moveTo>
                <a:lnTo>
                  <a:pt x="208706" y="0"/>
                </a:lnTo>
                <a:lnTo>
                  <a:pt x="208706" y="234831"/>
                </a:lnTo>
                <a:lnTo>
                  <a:pt x="0" y="23483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8" id="98"/>
          <p:cNvSpPr/>
          <p:nvPr/>
        </p:nvSpPr>
        <p:spPr>
          <a:xfrm flipH="false" flipV="false" rot="0">
            <a:off x="5508840" y="5190806"/>
            <a:ext cx="762355" cy="762355"/>
          </a:xfrm>
          <a:custGeom>
            <a:avLst/>
            <a:gdLst/>
            <a:ahLst/>
            <a:cxnLst/>
            <a:rect r="r" b="b" t="t" l="l"/>
            <a:pathLst>
              <a:path h="762355" w="762355">
                <a:moveTo>
                  <a:pt x="0" y="0"/>
                </a:moveTo>
                <a:lnTo>
                  <a:pt x="762355" y="0"/>
                </a:lnTo>
                <a:lnTo>
                  <a:pt x="762355" y="762355"/>
                </a:lnTo>
                <a:lnTo>
                  <a:pt x="0" y="762355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grpSp>
        <p:nvGrpSpPr>
          <p:cNvPr name="Group 99" id="99"/>
          <p:cNvGrpSpPr/>
          <p:nvPr/>
        </p:nvGrpSpPr>
        <p:grpSpPr>
          <a:xfrm rot="0">
            <a:off x="4015805" y="16950167"/>
            <a:ext cx="2255390" cy="353859"/>
            <a:chOff x="0" y="0"/>
            <a:chExt cx="3007186" cy="471812"/>
          </a:xfrm>
        </p:grpSpPr>
        <p:sp>
          <p:nvSpPr>
            <p:cNvPr name="Freeform 100" id="100"/>
            <p:cNvSpPr/>
            <p:nvPr/>
          </p:nvSpPr>
          <p:spPr>
            <a:xfrm flipH="false" flipV="false" rot="0">
              <a:off x="0" y="0"/>
              <a:ext cx="470632" cy="471812"/>
            </a:xfrm>
            <a:custGeom>
              <a:avLst/>
              <a:gdLst/>
              <a:ahLst/>
              <a:cxnLst/>
              <a:rect r="r" b="b" t="t" l="l"/>
              <a:pathLst>
                <a:path h="471812" w="470632">
                  <a:moveTo>
                    <a:pt x="0" y="0"/>
                  </a:moveTo>
                  <a:lnTo>
                    <a:pt x="470632" y="0"/>
                  </a:lnTo>
                  <a:lnTo>
                    <a:pt x="470632" y="471812"/>
                  </a:lnTo>
                  <a:lnTo>
                    <a:pt x="0" y="471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1" id="101"/>
            <p:cNvSpPr txBox="true"/>
            <p:nvPr/>
          </p:nvSpPr>
          <p:spPr>
            <a:xfrm rot="0">
              <a:off x="660195" y="19183"/>
              <a:ext cx="2346991" cy="452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1"/>
                </a:lnSpc>
              </a:pPr>
              <a:r>
                <a:rPr lang="en-US" sz="2099">
                  <a:solidFill>
                    <a:srgbClr val="FFFFFF"/>
                  </a:solidFill>
                  <a:latin typeface="Poppins 1"/>
                  <a:ea typeface="Poppins 1"/>
                  <a:cs typeface="Poppins 1"/>
                  <a:sym typeface="Poppins 1"/>
                </a:rPr>
                <a:t>44 2363 0691</a:t>
              </a:r>
            </a:p>
          </p:txBody>
        </p:sp>
      </p:grpSp>
      <p:grpSp>
        <p:nvGrpSpPr>
          <p:cNvPr name="Group 102" id="102"/>
          <p:cNvGrpSpPr/>
          <p:nvPr/>
        </p:nvGrpSpPr>
        <p:grpSpPr>
          <a:xfrm rot="0">
            <a:off x="-566213" y="9452395"/>
            <a:ext cx="2628185" cy="2318145"/>
            <a:chOff x="0" y="0"/>
            <a:chExt cx="566231" cy="499434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566231" cy="499434"/>
            </a:xfrm>
            <a:custGeom>
              <a:avLst/>
              <a:gdLst/>
              <a:ahLst/>
              <a:cxnLst/>
              <a:rect r="r" b="b" t="t" l="l"/>
              <a:pathLst>
                <a:path h="499434" w="566231">
                  <a:moveTo>
                    <a:pt x="0" y="0"/>
                  </a:moveTo>
                  <a:lnTo>
                    <a:pt x="566231" y="0"/>
                  </a:lnTo>
                  <a:lnTo>
                    <a:pt x="566231" y="499434"/>
                  </a:lnTo>
                  <a:lnTo>
                    <a:pt x="0" y="499434"/>
                  </a:lnTo>
                  <a:close/>
                </a:path>
              </a:pathLst>
            </a:custGeom>
            <a:solidFill>
              <a:srgbClr val="008FCD"/>
            </a:solidFill>
            <a:ln cap="sq">
              <a:noFill/>
              <a:prstDash val="solid"/>
              <a:miter/>
            </a:ln>
          </p:spPr>
        </p:sp>
        <p:sp>
          <p:nvSpPr>
            <p:cNvPr name="TextBox 104" id="104"/>
            <p:cNvSpPr txBox="true"/>
            <p:nvPr/>
          </p:nvSpPr>
          <p:spPr>
            <a:xfrm>
              <a:off x="0" y="-57150"/>
              <a:ext cx="566231" cy="556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5" id="105"/>
          <p:cNvSpPr/>
          <p:nvPr/>
        </p:nvSpPr>
        <p:spPr>
          <a:xfrm flipH="false" flipV="false" rot="-5260275">
            <a:off x="1109476" y="11126964"/>
            <a:ext cx="332696" cy="327290"/>
          </a:xfrm>
          <a:custGeom>
            <a:avLst/>
            <a:gdLst/>
            <a:ahLst/>
            <a:cxnLst/>
            <a:rect r="r" b="b" t="t" l="l"/>
            <a:pathLst>
              <a:path h="327290" w="332696">
                <a:moveTo>
                  <a:pt x="0" y="0"/>
                </a:moveTo>
                <a:lnTo>
                  <a:pt x="332696" y="0"/>
                </a:lnTo>
                <a:lnTo>
                  <a:pt x="332696" y="327291"/>
                </a:lnTo>
                <a:lnTo>
                  <a:pt x="0" y="327291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6" id="106"/>
          <p:cNvSpPr/>
          <p:nvPr/>
        </p:nvSpPr>
        <p:spPr>
          <a:xfrm flipH="false" flipV="false" rot="0">
            <a:off x="8884430" y="5920432"/>
            <a:ext cx="606194" cy="1434988"/>
          </a:xfrm>
          <a:custGeom>
            <a:avLst/>
            <a:gdLst/>
            <a:ahLst/>
            <a:cxnLst/>
            <a:rect r="r" b="b" t="t" l="l"/>
            <a:pathLst>
              <a:path h="1434988" w="606194">
                <a:moveTo>
                  <a:pt x="0" y="0"/>
                </a:moveTo>
                <a:lnTo>
                  <a:pt x="606194" y="0"/>
                </a:lnTo>
                <a:lnTo>
                  <a:pt x="606194" y="1434989"/>
                </a:lnTo>
                <a:lnTo>
                  <a:pt x="0" y="1434989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-96355" t="-5270" r="-100829" b="-20271"/>
            </a:stretch>
          </a:blipFill>
        </p:spPr>
      </p:sp>
      <p:sp>
        <p:nvSpPr>
          <p:cNvPr name="TextBox 107" id="107"/>
          <p:cNvSpPr txBox="true"/>
          <p:nvPr/>
        </p:nvSpPr>
        <p:spPr>
          <a:xfrm rot="0">
            <a:off x="2951218" y="11968059"/>
            <a:ext cx="459378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E-books: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Menús saludables, guías de ejercicios y masajes.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2335028" y="9514396"/>
            <a:ext cx="394849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3"/>
              </a:lnSpc>
            </a:pPr>
            <a:r>
              <a:rPr lang="en-US" b="true" sz="2199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1.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2335028" y="10137264"/>
            <a:ext cx="394849" cy="32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b="true" sz="2200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2.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2335028" y="10742607"/>
            <a:ext cx="394849" cy="32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b="true" sz="2200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3.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2335028" y="11351311"/>
            <a:ext cx="394849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3"/>
              </a:lnSpc>
            </a:pPr>
            <a:r>
              <a:rPr lang="en-US" b="true" sz="2199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4.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2217495" y="5707210"/>
            <a:ext cx="2958932" cy="113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3"/>
              </a:lnSpc>
            </a:pPr>
            <a:r>
              <a:rPr lang="en-US" b="true" sz="7652" spc="-183">
                <a:solidFill>
                  <a:srgbClr val="22212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$2,453</a:t>
            </a:r>
          </a:p>
        </p:txBody>
      </p:sp>
      <p:sp>
        <p:nvSpPr>
          <p:cNvPr name="TextBox 113" id="113"/>
          <p:cNvSpPr txBox="true"/>
          <p:nvPr/>
        </p:nvSpPr>
        <p:spPr>
          <a:xfrm rot="-5418014">
            <a:off x="4896796" y="6020166"/>
            <a:ext cx="837067" cy="538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8"/>
              </a:lnSpc>
            </a:pPr>
            <a:r>
              <a:rPr lang="en-US" b="true" sz="3630" spc="-87">
                <a:solidFill>
                  <a:srgbClr val="22212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MXN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2124017" y="2184275"/>
            <a:ext cx="6102675" cy="850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 spc="-13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Impulsa el Desarrollo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1829224" y="2849126"/>
            <a:ext cx="6692260" cy="987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1"/>
              </a:lnSpc>
            </a:pPr>
            <a:r>
              <a:rPr lang="en-US" b="true" sz="6599" spc="-158">
                <a:solidFill>
                  <a:srgbClr val="FFFFFF">
                    <a:alpha val="63922"/>
                  </a:srgbClr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Brillante de tu Hijo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1398312" y="4396958"/>
            <a:ext cx="806768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0"/>
              </a:lnSpc>
            </a:pPr>
            <a:r>
              <a:rPr lang="en-US" sz="2642" i="true">
                <a:solidFill>
                  <a:srgbClr val="FFF5EE"/>
                </a:solidFill>
                <a:latin typeface="Poppins 1 Italics"/>
                <a:ea typeface="Poppins 1 Italics"/>
                <a:cs typeface="Poppins 1 Italics"/>
                <a:sym typeface="Poppins 1 Italics"/>
              </a:rPr>
              <a:t>Un Programa Integral para Niños de 0 a 6 Años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2587561" y="5261135"/>
            <a:ext cx="2846935" cy="355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288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VALOR REAL: $4,500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2520894" y="7598853"/>
            <a:ext cx="6055053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4"/>
              </a:lnSpc>
            </a:pP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Aprende a apoyar el desarrollo integral de tu hijo utilizando ciencia,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 ejercicio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masajes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nutrición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y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aceites esenciales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name="TextBox 119" id="119"/>
          <p:cNvSpPr txBox="true"/>
          <p:nvPr/>
        </p:nvSpPr>
        <p:spPr>
          <a:xfrm rot="-5385682">
            <a:off x="-208387" y="7677601"/>
            <a:ext cx="1842676" cy="659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OBJETIVO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2951218" y="10737339"/>
            <a:ext cx="4368938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Masajes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para bebés y niños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2946527" y="12882459"/>
            <a:ext cx="564359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Grupo de WhatsApp: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Consultas atendidas por especialistas en neuropsicología y aceites esenciales.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2936421" y="14083130"/>
            <a:ext cx="499146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7 aceites esenciales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específicos.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3350552" y="16549449"/>
            <a:ext cx="3585895" cy="348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1"/>
              </a:lnSpc>
            </a:pPr>
            <a:r>
              <a:rPr lang="en-US" b="true" sz="2099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ENVÍA UN MENSAJE AL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2096875" y="15041212"/>
            <a:ext cx="6156959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0"/>
              </a:lnSpc>
            </a:pPr>
            <a:r>
              <a:rPr lang="en-US" b="true" sz="2642" i="true">
                <a:solidFill>
                  <a:srgbClr val="222120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¡Inscríbete Ahora y Dale a tu Hijo un Comienzo Fuerte y Saludable!</a:t>
            </a:r>
          </a:p>
        </p:txBody>
      </p:sp>
      <p:sp>
        <p:nvSpPr>
          <p:cNvPr name="TextBox 125" id="125"/>
          <p:cNvSpPr txBox="true"/>
          <p:nvPr/>
        </p:nvSpPr>
        <p:spPr>
          <a:xfrm rot="-5385247">
            <a:off x="-81921" y="12821108"/>
            <a:ext cx="2288137" cy="100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b="true" sz="4000" spc="-9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ACOMPA</a:t>
            </a:r>
          </a:p>
          <a:p>
            <a:pPr algn="r">
              <a:lnSpc>
                <a:spcPts val="3800"/>
              </a:lnSpc>
            </a:pPr>
            <a:r>
              <a:rPr lang="en-US" b="true" sz="4000" spc="-9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ÑAMIENTO </a:t>
            </a:r>
          </a:p>
        </p:txBody>
      </p:sp>
      <p:sp>
        <p:nvSpPr>
          <p:cNvPr name="TextBox 126" id="126"/>
          <p:cNvSpPr txBox="true"/>
          <p:nvPr/>
        </p:nvSpPr>
        <p:spPr>
          <a:xfrm rot="-5389930">
            <a:off x="832240" y="13030562"/>
            <a:ext cx="1914222" cy="243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6"/>
              </a:lnSpc>
            </a:pPr>
            <a:r>
              <a:rPr lang="en-US" sz="181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ACEITES ESENCIALES</a:t>
            </a:r>
          </a:p>
        </p:txBody>
      </p:sp>
      <p:sp>
        <p:nvSpPr>
          <p:cNvPr name="TextBox 127" id="127"/>
          <p:cNvSpPr txBox="true"/>
          <p:nvPr/>
        </p:nvSpPr>
        <p:spPr>
          <a:xfrm rot="-5389930">
            <a:off x="825270" y="10495340"/>
            <a:ext cx="1914222" cy="243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6"/>
              </a:lnSpc>
            </a:pPr>
            <a:r>
              <a:rPr lang="en-US" sz="181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7:00 PM (HORA CDMX)</a:t>
            </a:r>
          </a:p>
        </p:txBody>
      </p:sp>
      <p:sp>
        <p:nvSpPr>
          <p:cNvPr name="TextBox 128" id="128"/>
          <p:cNvSpPr txBox="true"/>
          <p:nvPr/>
        </p:nvSpPr>
        <p:spPr>
          <a:xfrm rot="-5385247">
            <a:off x="117679" y="10045480"/>
            <a:ext cx="1836218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89"/>
              </a:lnSpc>
            </a:pPr>
            <a:r>
              <a:rPr lang="en-US" b="true" sz="4199" spc="-1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MASTER</a:t>
            </a:r>
          </a:p>
          <a:p>
            <a:pPr algn="r">
              <a:lnSpc>
                <a:spcPts val="3989"/>
              </a:lnSpc>
            </a:pPr>
            <a:r>
              <a:rPr lang="en-US" b="true" sz="4199" spc="-1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CLASS </a:t>
            </a:r>
          </a:p>
        </p:txBody>
      </p:sp>
      <p:sp>
        <p:nvSpPr>
          <p:cNvPr name="Freeform 129" id="129"/>
          <p:cNvSpPr/>
          <p:nvPr/>
        </p:nvSpPr>
        <p:spPr>
          <a:xfrm flipH="false" flipV="false" rot="0">
            <a:off x="8918721" y="7256080"/>
            <a:ext cx="641914" cy="126778"/>
          </a:xfrm>
          <a:custGeom>
            <a:avLst/>
            <a:gdLst/>
            <a:ahLst/>
            <a:cxnLst/>
            <a:rect r="r" b="b" t="t" l="l"/>
            <a:pathLst>
              <a:path h="126778" w="641914">
                <a:moveTo>
                  <a:pt x="0" y="0"/>
                </a:moveTo>
                <a:lnTo>
                  <a:pt x="641914" y="0"/>
                </a:lnTo>
                <a:lnTo>
                  <a:pt x="641914" y="126778"/>
                </a:lnTo>
                <a:lnTo>
                  <a:pt x="0" y="12677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0" id="130"/>
          <p:cNvSpPr/>
          <p:nvPr/>
        </p:nvSpPr>
        <p:spPr>
          <a:xfrm flipH="false" flipV="false" rot="0">
            <a:off x="8416581" y="7254233"/>
            <a:ext cx="641914" cy="126778"/>
          </a:xfrm>
          <a:custGeom>
            <a:avLst/>
            <a:gdLst/>
            <a:ahLst/>
            <a:cxnLst/>
            <a:rect r="r" b="b" t="t" l="l"/>
            <a:pathLst>
              <a:path h="126778" w="641914">
                <a:moveTo>
                  <a:pt x="0" y="0"/>
                </a:moveTo>
                <a:lnTo>
                  <a:pt x="641914" y="0"/>
                </a:lnTo>
                <a:lnTo>
                  <a:pt x="641914" y="126778"/>
                </a:lnTo>
                <a:lnTo>
                  <a:pt x="0" y="12677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79927" y="16950167"/>
            <a:ext cx="15472500" cy="15027665"/>
          </a:xfrm>
          <a:custGeom>
            <a:avLst/>
            <a:gdLst/>
            <a:ahLst/>
            <a:cxnLst/>
            <a:rect r="r" b="b" t="t" l="l"/>
            <a:pathLst>
              <a:path h="15027665" w="15472500">
                <a:moveTo>
                  <a:pt x="0" y="0"/>
                </a:moveTo>
                <a:lnTo>
                  <a:pt x="15472500" y="0"/>
                </a:lnTo>
                <a:lnTo>
                  <a:pt x="15472500" y="15027665"/>
                </a:lnTo>
                <a:lnTo>
                  <a:pt x="0" y="15027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55440" y="15460312"/>
            <a:ext cx="3136092" cy="3323412"/>
          </a:xfrm>
          <a:custGeom>
            <a:avLst/>
            <a:gdLst/>
            <a:ahLst/>
            <a:cxnLst/>
            <a:rect r="r" b="b" t="t" l="l"/>
            <a:pathLst>
              <a:path h="3323412" w="3136092">
                <a:moveTo>
                  <a:pt x="0" y="0"/>
                </a:moveTo>
                <a:lnTo>
                  <a:pt x="3136092" y="0"/>
                </a:lnTo>
                <a:lnTo>
                  <a:pt x="3136092" y="3323411"/>
                </a:lnTo>
                <a:lnTo>
                  <a:pt x="0" y="3323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84430" y="15623327"/>
            <a:ext cx="1363962" cy="2239341"/>
          </a:xfrm>
          <a:custGeom>
            <a:avLst/>
            <a:gdLst/>
            <a:ahLst/>
            <a:cxnLst/>
            <a:rect r="r" b="b" t="t" l="l"/>
            <a:pathLst>
              <a:path h="2239341" w="1363962">
                <a:moveTo>
                  <a:pt x="0" y="0"/>
                </a:moveTo>
                <a:lnTo>
                  <a:pt x="1363962" y="0"/>
                </a:lnTo>
                <a:lnTo>
                  <a:pt x="1363962" y="2239341"/>
                </a:lnTo>
                <a:lnTo>
                  <a:pt x="0" y="2239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500878">
            <a:off x="8369786" y="-893333"/>
            <a:ext cx="2700368" cy="2760599"/>
          </a:xfrm>
          <a:custGeom>
            <a:avLst/>
            <a:gdLst/>
            <a:ahLst/>
            <a:cxnLst/>
            <a:rect r="r" b="b" t="t" l="l"/>
            <a:pathLst>
              <a:path h="2760599" w="2700368">
                <a:moveTo>
                  <a:pt x="0" y="0"/>
                </a:moveTo>
                <a:lnTo>
                  <a:pt x="2700368" y="0"/>
                </a:lnTo>
                <a:lnTo>
                  <a:pt x="2700368" y="2760600"/>
                </a:lnTo>
                <a:lnTo>
                  <a:pt x="0" y="27606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85662">
            <a:off x="8859384" y="217277"/>
            <a:ext cx="1128204" cy="1241024"/>
          </a:xfrm>
          <a:custGeom>
            <a:avLst/>
            <a:gdLst/>
            <a:ahLst/>
            <a:cxnLst/>
            <a:rect r="r" b="b" t="t" l="l"/>
            <a:pathLst>
              <a:path h="1241024" w="1128204">
                <a:moveTo>
                  <a:pt x="0" y="0"/>
                </a:moveTo>
                <a:lnTo>
                  <a:pt x="1128204" y="0"/>
                </a:lnTo>
                <a:lnTo>
                  <a:pt x="1128204" y="1241024"/>
                </a:lnTo>
                <a:lnTo>
                  <a:pt x="0" y="12410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89901" y="879124"/>
            <a:ext cx="6176896" cy="2987449"/>
          </a:xfrm>
          <a:custGeom>
            <a:avLst/>
            <a:gdLst/>
            <a:ahLst/>
            <a:cxnLst/>
            <a:rect r="r" b="b" t="t" l="l"/>
            <a:pathLst>
              <a:path h="2987449" w="6176896">
                <a:moveTo>
                  <a:pt x="0" y="0"/>
                </a:moveTo>
                <a:lnTo>
                  <a:pt x="6176896" y="0"/>
                </a:lnTo>
                <a:lnTo>
                  <a:pt x="6176896" y="2987449"/>
                </a:lnTo>
                <a:lnTo>
                  <a:pt x="0" y="29874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-96611"/>
            </a:stretch>
          </a:blipFill>
        </p:spPr>
      </p:sp>
      <p:grpSp>
        <p:nvGrpSpPr>
          <p:cNvPr name="Group 8" id="8"/>
          <p:cNvGrpSpPr/>
          <p:nvPr/>
        </p:nvGrpSpPr>
        <p:grpSpPr>
          <a:xfrm rot="-10661702">
            <a:off x="427138" y="242762"/>
            <a:ext cx="1450988" cy="145098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A81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6237" lIns="56237" bIns="56237" rIns="56237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-2238823">
            <a:off x="373549" y="848863"/>
            <a:ext cx="2164615" cy="1135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5"/>
              </a:lnSpc>
            </a:pPr>
            <a:r>
              <a:rPr lang="en-US" sz="2100" b="true">
                <a:solidFill>
                  <a:srgbClr val="FFF5E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PROGRAMA EXC</a:t>
            </a:r>
            <a:r>
              <a:rPr lang="en-US" sz="2100" b="true">
                <a:solidFill>
                  <a:srgbClr val="22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</a:t>
            </a:r>
            <a:r>
              <a:rPr lang="en-US" sz="2100" b="true">
                <a:solidFill>
                  <a:srgbClr val="24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USIVO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98952" y="1983686"/>
            <a:ext cx="7152804" cy="2101962"/>
            <a:chOff x="0" y="0"/>
            <a:chExt cx="737692" cy="2167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37692" cy="216782"/>
            </a:xfrm>
            <a:custGeom>
              <a:avLst/>
              <a:gdLst/>
              <a:ahLst/>
              <a:cxnLst/>
              <a:rect r="r" b="b" t="t" l="l"/>
              <a:pathLst>
                <a:path h="216782" w="737692">
                  <a:moveTo>
                    <a:pt x="0" y="0"/>
                  </a:moveTo>
                  <a:lnTo>
                    <a:pt x="737692" y="0"/>
                  </a:lnTo>
                  <a:lnTo>
                    <a:pt x="737692" y="216782"/>
                  </a:lnTo>
                  <a:lnTo>
                    <a:pt x="0" y="216782"/>
                  </a:lnTo>
                  <a:close/>
                </a:path>
              </a:pathLst>
            </a:custGeom>
            <a:solidFill>
              <a:srgbClr val="F56A10"/>
            </a:solidFill>
            <a:ln w="57150" cap="sq">
              <a:solidFill>
                <a:srgbClr val="FFF5EE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57150"/>
              <a:ext cx="737692" cy="159632"/>
            </a:xfrm>
            <a:prstGeom prst="rect">
              <a:avLst/>
            </a:prstGeom>
          </p:spPr>
          <p:txBody>
            <a:bodyPr anchor="ctr" rtlCol="false" tIns="47097" lIns="47097" bIns="47097" rIns="47097"/>
            <a:lstStyle/>
            <a:p>
              <a:pPr algn="ctr">
                <a:lnSpc>
                  <a:spcPts val="1872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46404" y="4329291"/>
            <a:ext cx="8557266" cy="573485"/>
            <a:chOff x="0" y="0"/>
            <a:chExt cx="2118210" cy="1419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18210" cy="141957"/>
            </a:xfrm>
            <a:custGeom>
              <a:avLst/>
              <a:gdLst/>
              <a:ahLst/>
              <a:cxnLst/>
              <a:rect r="r" b="b" t="t" l="l"/>
              <a:pathLst>
                <a:path h="141957" w="2118210">
                  <a:moveTo>
                    <a:pt x="29856" y="0"/>
                  </a:moveTo>
                  <a:lnTo>
                    <a:pt x="2088354" y="0"/>
                  </a:lnTo>
                  <a:cubicBezTo>
                    <a:pt x="2104843" y="0"/>
                    <a:pt x="2118210" y="13367"/>
                    <a:pt x="2118210" y="29856"/>
                  </a:cubicBezTo>
                  <a:lnTo>
                    <a:pt x="2118210" y="112101"/>
                  </a:lnTo>
                  <a:cubicBezTo>
                    <a:pt x="2118210" y="128590"/>
                    <a:pt x="2104843" y="141957"/>
                    <a:pt x="2088354" y="141957"/>
                  </a:cubicBezTo>
                  <a:lnTo>
                    <a:pt x="29856" y="141957"/>
                  </a:lnTo>
                  <a:cubicBezTo>
                    <a:pt x="13367" y="141957"/>
                    <a:pt x="0" y="128590"/>
                    <a:pt x="0" y="112101"/>
                  </a:cubicBezTo>
                  <a:lnTo>
                    <a:pt x="0" y="29856"/>
                  </a:lnTo>
                  <a:cubicBezTo>
                    <a:pt x="0" y="13367"/>
                    <a:pt x="13367" y="0"/>
                    <a:pt x="29856" y="0"/>
                  </a:cubicBezTo>
                  <a:close/>
                </a:path>
              </a:pathLst>
            </a:custGeom>
            <a:solidFill>
              <a:srgbClr val="62319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57150"/>
              <a:ext cx="2118210" cy="84807"/>
            </a:xfrm>
            <a:prstGeom prst="rect">
              <a:avLst/>
            </a:prstGeom>
          </p:spPr>
          <p:txBody>
            <a:bodyPr anchor="ctr" rtlCol="false" tIns="47097" lIns="47097" bIns="47097" rIns="47097"/>
            <a:lstStyle/>
            <a:p>
              <a:pPr algn="ctr">
                <a:lnSpc>
                  <a:spcPts val="1872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35783" y="489249"/>
            <a:ext cx="610759" cy="925254"/>
          </a:xfrm>
          <a:custGeom>
            <a:avLst/>
            <a:gdLst/>
            <a:ahLst/>
            <a:cxnLst/>
            <a:rect r="r" b="b" t="t" l="l"/>
            <a:pathLst>
              <a:path h="925254" w="610759">
                <a:moveTo>
                  <a:pt x="0" y="0"/>
                </a:moveTo>
                <a:lnTo>
                  <a:pt x="610759" y="0"/>
                </a:lnTo>
                <a:lnTo>
                  <a:pt x="610759" y="925254"/>
                </a:lnTo>
                <a:lnTo>
                  <a:pt x="0" y="9252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5394753">
            <a:off x="3268433" y="4609704"/>
            <a:ext cx="1244348" cy="3313733"/>
            <a:chOff x="0" y="0"/>
            <a:chExt cx="1336119" cy="355812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36119" cy="3558121"/>
            </a:xfrm>
            <a:custGeom>
              <a:avLst/>
              <a:gdLst/>
              <a:ahLst/>
              <a:cxnLst/>
              <a:rect r="r" b="b" t="t" l="l"/>
              <a:pathLst>
                <a:path h="3558121" w="1336119">
                  <a:moveTo>
                    <a:pt x="0" y="0"/>
                  </a:moveTo>
                  <a:lnTo>
                    <a:pt x="1336119" y="0"/>
                  </a:lnTo>
                  <a:lnTo>
                    <a:pt x="1336119" y="3558121"/>
                  </a:lnTo>
                  <a:lnTo>
                    <a:pt x="0" y="3558121"/>
                  </a:lnTo>
                  <a:close/>
                </a:path>
              </a:pathLst>
            </a:custGeom>
            <a:solidFill>
              <a:srgbClr val="FFF5EE"/>
            </a:solidFill>
            <a:ln w="19050" cap="sq">
              <a:solidFill>
                <a:srgbClr val="22212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1336119" cy="3615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96875" y="7043672"/>
            <a:ext cx="8738549" cy="1886251"/>
            <a:chOff x="0" y="0"/>
            <a:chExt cx="6678407" cy="144156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78407" cy="1441561"/>
            </a:xfrm>
            <a:custGeom>
              <a:avLst/>
              <a:gdLst/>
              <a:ahLst/>
              <a:cxnLst/>
              <a:rect r="r" b="b" t="t" l="l"/>
              <a:pathLst>
                <a:path h="1441561" w="6678407">
                  <a:moveTo>
                    <a:pt x="6475207" y="0"/>
                  </a:moveTo>
                  <a:cubicBezTo>
                    <a:pt x="6587431" y="0"/>
                    <a:pt x="6678407" y="322704"/>
                    <a:pt x="6678407" y="720781"/>
                  </a:cubicBezTo>
                  <a:cubicBezTo>
                    <a:pt x="6678407" y="1118857"/>
                    <a:pt x="6587431" y="1441561"/>
                    <a:pt x="6475207" y="1441561"/>
                  </a:cubicBezTo>
                  <a:lnTo>
                    <a:pt x="203200" y="1441561"/>
                  </a:lnTo>
                  <a:cubicBezTo>
                    <a:pt x="90976" y="1441561"/>
                    <a:pt x="0" y="1118857"/>
                    <a:pt x="0" y="720781"/>
                  </a:cubicBezTo>
                  <a:cubicBezTo>
                    <a:pt x="0" y="3227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CF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6678407" cy="1498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8967441" y="7216861"/>
            <a:ext cx="912089" cy="180138"/>
          </a:xfrm>
          <a:custGeom>
            <a:avLst/>
            <a:gdLst/>
            <a:ahLst/>
            <a:cxnLst/>
            <a:rect r="r" b="b" t="t" l="l"/>
            <a:pathLst>
              <a:path h="180138" w="912089">
                <a:moveTo>
                  <a:pt x="0" y="0"/>
                </a:moveTo>
                <a:lnTo>
                  <a:pt x="912090" y="0"/>
                </a:lnTo>
                <a:lnTo>
                  <a:pt x="912090" y="180138"/>
                </a:lnTo>
                <a:lnTo>
                  <a:pt x="0" y="180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629185" y="7216861"/>
            <a:ext cx="413730" cy="81712"/>
          </a:xfrm>
          <a:custGeom>
            <a:avLst/>
            <a:gdLst/>
            <a:ahLst/>
            <a:cxnLst/>
            <a:rect r="r" b="b" t="t" l="l"/>
            <a:pathLst>
              <a:path h="81712" w="413730">
                <a:moveTo>
                  <a:pt x="0" y="0"/>
                </a:moveTo>
                <a:lnTo>
                  <a:pt x="413730" y="0"/>
                </a:lnTo>
                <a:lnTo>
                  <a:pt x="413730" y="81712"/>
                </a:lnTo>
                <a:lnTo>
                  <a:pt x="0" y="817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38369" y="7340910"/>
            <a:ext cx="959858" cy="1312626"/>
          </a:xfrm>
          <a:custGeom>
            <a:avLst/>
            <a:gdLst/>
            <a:ahLst/>
            <a:cxnLst/>
            <a:rect r="r" b="b" t="t" l="l"/>
            <a:pathLst>
              <a:path h="1312626" w="959858">
                <a:moveTo>
                  <a:pt x="0" y="0"/>
                </a:moveTo>
                <a:lnTo>
                  <a:pt x="959858" y="0"/>
                </a:lnTo>
                <a:lnTo>
                  <a:pt x="959858" y="1312626"/>
                </a:lnTo>
                <a:lnTo>
                  <a:pt x="0" y="13126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2246353" y="9427653"/>
            <a:ext cx="542665" cy="542665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2246353" y="10027856"/>
            <a:ext cx="542665" cy="542665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2246353" y="10627671"/>
            <a:ext cx="542665" cy="542665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2246353" y="11227875"/>
            <a:ext cx="542665" cy="542665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2295248" y="11977584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90"/>
                </a:lnTo>
                <a:lnTo>
                  <a:pt x="0" y="4902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2951218" y="11318232"/>
            <a:ext cx="459378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Estimulación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temprana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2295248" y="12891984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90"/>
                </a:lnTo>
                <a:lnTo>
                  <a:pt x="0" y="4902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2295248" y="13978881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89"/>
                </a:lnTo>
                <a:lnTo>
                  <a:pt x="0" y="4902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4" id="44"/>
          <p:cNvGrpSpPr/>
          <p:nvPr/>
        </p:nvGrpSpPr>
        <p:grpSpPr>
          <a:xfrm rot="0">
            <a:off x="3286443" y="16368474"/>
            <a:ext cx="3714115" cy="1138819"/>
            <a:chOff x="0" y="0"/>
            <a:chExt cx="978203" cy="29993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978203" cy="299936"/>
            </a:xfrm>
            <a:custGeom>
              <a:avLst/>
              <a:gdLst/>
              <a:ahLst/>
              <a:cxnLst/>
              <a:rect r="r" b="b" t="t" l="l"/>
              <a:pathLst>
                <a:path h="299936" w="978203">
                  <a:moveTo>
                    <a:pt x="0" y="0"/>
                  </a:moveTo>
                  <a:lnTo>
                    <a:pt x="978203" y="0"/>
                  </a:lnTo>
                  <a:lnTo>
                    <a:pt x="978203" y="299936"/>
                  </a:lnTo>
                  <a:lnTo>
                    <a:pt x="0" y="299936"/>
                  </a:lnTo>
                  <a:close/>
                </a:path>
              </a:pathLst>
            </a:custGeom>
            <a:solidFill>
              <a:srgbClr val="62319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19050"/>
              <a:ext cx="978203" cy="318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5394753">
            <a:off x="4628240" y="12132774"/>
            <a:ext cx="1094260" cy="6626660"/>
            <a:chOff x="0" y="0"/>
            <a:chExt cx="1174962" cy="7115377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174962" cy="7115377"/>
            </a:xfrm>
            <a:custGeom>
              <a:avLst/>
              <a:gdLst/>
              <a:ahLst/>
              <a:cxnLst/>
              <a:rect r="r" b="b" t="t" l="l"/>
              <a:pathLst>
                <a:path h="7115377" w="1174962">
                  <a:moveTo>
                    <a:pt x="0" y="0"/>
                  </a:moveTo>
                  <a:lnTo>
                    <a:pt x="1174962" y="0"/>
                  </a:lnTo>
                  <a:lnTo>
                    <a:pt x="1174962" y="7115377"/>
                  </a:lnTo>
                  <a:lnTo>
                    <a:pt x="0" y="7115377"/>
                  </a:lnTo>
                  <a:close/>
                </a:path>
              </a:pathLst>
            </a:custGeom>
            <a:solidFill>
              <a:srgbClr val="FEFCF6"/>
            </a:solidFill>
            <a:ln w="19050" cap="sq">
              <a:solidFill>
                <a:srgbClr val="222120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1174962" cy="71725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0" id="50"/>
          <p:cNvSpPr/>
          <p:nvPr/>
        </p:nvSpPr>
        <p:spPr>
          <a:xfrm flipH="false" flipV="false" rot="0">
            <a:off x="8915493" y="4994858"/>
            <a:ext cx="966228" cy="2399617"/>
          </a:xfrm>
          <a:custGeom>
            <a:avLst/>
            <a:gdLst/>
            <a:ahLst/>
            <a:cxnLst/>
            <a:rect r="r" b="b" t="t" l="l"/>
            <a:pathLst>
              <a:path h="2399617" w="966228">
                <a:moveTo>
                  <a:pt x="0" y="0"/>
                </a:moveTo>
                <a:lnTo>
                  <a:pt x="966228" y="0"/>
                </a:lnTo>
                <a:lnTo>
                  <a:pt x="966228" y="2399617"/>
                </a:lnTo>
                <a:lnTo>
                  <a:pt x="0" y="239961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-8031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8449396" y="5912055"/>
            <a:ext cx="576283" cy="1405567"/>
          </a:xfrm>
          <a:custGeom>
            <a:avLst/>
            <a:gdLst/>
            <a:ahLst/>
            <a:cxnLst/>
            <a:rect r="r" b="b" t="t" l="l"/>
            <a:pathLst>
              <a:path h="1405567" w="576283">
                <a:moveTo>
                  <a:pt x="0" y="0"/>
                </a:moveTo>
                <a:lnTo>
                  <a:pt x="576283" y="0"/>
                </a:lnTo>
                <a:lnTo>
                  <a:pt x="576283" y="1405567"/>
                </a:lnTo>
                <a:lnTo>
                  <a:pt x="0" y="140556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6168252" y="7235911"/>
            <a:ext cx="413730" cy="81712"/>
          </a:xfrm>
          <a:custGeom>
            <a:avLst/>
            <a:gdLst/>
            <a:ahLst/>
            <a:cxnLst/>
            <a:rect r="r" b="b" t="t" l="l"/>
            <a:pathLst>
              <a:path h="81712" w="413730">
                <a:moveTo>
                  <a:pt x="0" y="0"/>
                </a:moveTo>
                <a:lnTo>
                  <a:pt x="413730" y="0"/>
                </a:lnTo>
                <a:lnTo>
                  <a:pt x="413730" y="81711"/>
                </a:lnTo>
                <a:lnTo>
                  <a:pt x="0" y="8171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5718292" y="7203778"/>
            <a:ext cx="440013" cy="86903"/>
          </a:xfrm>
          <a:custGeom>
            <a:avLst/>
            <a:gdLst/>
            <a:ahLst/>
            <a:cxnLst/>
            <a:rect r="r" b="b" t="t" l="l"/>
            <a:pathLst>
              <a:path h="86903" w="440013">
                <a:moveTo>
                  <a:pt x="0" y="0"/>
                </a:moveTo>
                <a:lnTo>
                  <a:pt x="440013" y="0"/>
                </a:lnTo>
                <a:lnTo>
                  <a:pt x="440013" y="86903"/>
                </a:lnTo>
                <a:lnTo>
                  <a:pt x="0" y="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7113291" y="7209521"/>
            <a:ext cx="413730" cy="81712"/>
          </a:xfrm>
          <a:custGeom>
            <a:avLst/>
            <a:gdLst/>
            <a:ahLst/>
            <a:cxnLst/>
            <a:rect r="r" b="b" t="t" l="l"/>
            <a:pathLst>
              <a:path h="81712" w="413730">
                <a:moveTo>
                  <a:pt x="0" y="0"/>
                </a:moveTo>
                <a:lnTo>
                  <a:pt x="413730" y="0"/>
                </a:lnTo>
                <a:lnTo>
                  <a:pt x="413730" y="81712"/>
                </a:lnTo>
                <a:lnTo>
                  <a:pt x="0" y="817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7545905" y="7209521"/>
            <a:ext cx="413730" cy="81712"/>
          </a:xfrm>
          <a:custGeom>
            <a:avLst/>
            <a:gdLst/>
            <a:ahLst/>
            <a:cxnLst/>
            <a:rect r="r" b="b" t="t" l="l"/>
            <a:pathLst>
              <a:path h="81712" w="413730">
                <a:moveTo>
                  <a:pt x="0" y="0"/>
                </a:moveTo>
                <a:lnTo>
                  <a:pt x="413730" y="0"/>
                </a:lnTo>
                <a:lnTo>
                  <a:pt x="413730" y="81712"/>
                </a:lnTo>
                <a:lnTo>
                  <a:pt x="0" y="817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8020135" y="7220973"/>
            <a:ext cx="413730" cy="81712"/>
          </a:xfrm>
          <a:custGeom>
            <a:avLst/>
            <a:gdLst/>
            <a:ahLst/>
            <a:cxnLst/>
            <a:rect r="r" b="b" t="t" l="l"/>
            <a:pathLst>
              <a:path h="81712" w="413730">
                <a:moveTo>
                  <a:pt x="0" y="0"/>
                </a:moveTo>
                <a:lnTo>
                  <a:pt x="413730" y="0"/>
                </a:lnTo>
                <a:lnTo>
                  <a:pt x="413730" y="81712"/>
                </a:lnTo>
                <a:lnTo>
                  <a:pt x="0" y="817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4773592" y="5195830"/>
            <a:ext cx="373136" cy="456435"/>
          </a:xfrm>
          <a:custGeom>
            <a:avLst/>
            <a:gdLst/>
            <a:ahLst/>
            <a:cxnLst/>
            <a:rect r="r" b="b" t="t" l="l"/>
            <a:pathLst>
              <a:path h="456435" w="373136">
                <a:moveTo>
                  <a:pt x="0" y="0"/>
                </a:moveTo>
                <a:lnTo>
                  <a:pt x="373136" y="0"/>
                </a:lnTo>
                <a:lnTo>
                  <a:pt x="373136" y="456435"/>
                </a:lnTo>
                <a:lnTo>
                  <a:pt x="0" y="4564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75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2951218" y="9518010"/>
            <a:ext cx="336202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Desarrollo </a:t>
            </a: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cerebral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2951218" y="10118214"/>
            <a:ext cx="336202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Nutrición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infantil</a:t>
            </a:r>
          </a:p>
        </p:txBody>
      </p:sp>
      <p:grpSp>
        <p:nvGrpSpPr>
          <p:cNvPr name="Group 60" id="60"/>
          <p:cNvGrpSpPr/>
          <p:nvPr/>
        </p:nvGrpSpPr>
        <p:grpSpPr>
          <a:xfrm rot="5394753">
            <a:off x="6664002" y="8926495"/>
            <a:ext cx="410092" cy="1539112"/>
            <a:chOff x="0" y="0"/>
            <a:chExt cx="440336" cy="1652621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7087693" y="9563770"/>
            <a:ext cx="256812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01 octubre</a:t>
            </a:r>
          </a:p>
        </p:txBody>
      </p:sp>
      <p:grpSp>
        <p:nvGrpSpPr>
          <p:cNvPr name="Group 64" id="64"/>
          <p:cNvGrpSpPr/>
          <p:nvPr/>
        </p:nvGrpSpPr>
        <p:grpSpPr>
          <a:xfrm rot="5394753">
            <a:off x="6448486" y="9311770"/>
            <a:ext cx="410092" cy="1970144"/>
            <a:chOff x="0" y="0"/>
            <a:chExt cx="440336" cy="2115443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440336" cy="2115443"/>
            </a:xfrm>
            <a:custGeom>
              <a:avLst/>
              <a:gdLst/>
              <a:ahLst/>
              <a:cxnLst/>
              <a:rect r="r" b="b" t="t" l="l"/>
              <a:pathLst>
                <a:path h="2115443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2115443"/>
                  </a:lnTo>
                  <a:lnTo>
                    <a:pt x="0" y="2115443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57150"/>
              <a:ext cx="440336" cy="2172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7" id="67"/>
          <p:cNvSpPr txBox="true"/>
          <p:nvPr/>
        </p:nvSpPr>
        <p:spPr>
          <a:xfrm rot="0">
            <a:off x="7022302" y="10159516"/>
            <a:ext cx="2698908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03 octubre</a:t>
            </a:r>
          </a:p>
        </p:txBody>
      </p:sp>
      <p:grpSp>
        <p:nvGrpSpPr>
          <p:cNvPr name="Group 68" id="68"/>
          <p:cNvGrpSpPr/>
          <p:nvPr/>
        </p:nvGrpSpPr>
        <p:grpSpPr>
          <a:xfrm rot="5394753">
            <a:off x="7290559" y="10742322"/>
            <a:ext cx="410092" cy="308744"/>
            <a:chOff x="0" y="0"/>
            <a:chExt cx="440336" cy="331514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440336" cy="331514"/>
            </a:xfrm>
            <a:custGeom>
              <a:avLst/>
              <a:gdLst/>
              <a:ahLst/>
              <a:cxnLst/>
              <a:rect r="r" b="b" t="t" l="l"/>
              <a:pathLst>
                <a:path h="331514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331514"/>
                  </a:lnTo>
                  <a:lnTo>
                    <a:pt x="0" y="331514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0" id="70"/>
            <p:cNvSpPr txBox="true"/>
            <p:nvPr/>
          </p:nvSpPr>
          <p:spPr>
            <a:xfrm>
              <a:off x="0" y="-57150"/>
              <a:ext cx="440336" cy="388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1" id="71"/>
          <p:cNvSpPr txBox="true"/>
          <p:nvPr/>
        </p:nvSpPr>
        <p:spPr>
          <a:xfrm rot="0">
            <a:off x="7414828" y="10755262"/>
            <a:ext cx="191385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08 octubre</a:t>
            </a:r>
          </a:p>
        </p:txBody>
      </p:sp>
      <p:grpSp>
        <p:nvGrpSpPr>
          <p:cNvPr name="Group 72" id="72"/>
          <p:cNvGrpSpPr/>
          <p:nvPr/>
        </p:nvGrpSpPr>
        <p:grpSpPr>
          <a:xfrm rot="5394753">
            <a:off x="6984202" y="11025351"/>
            <a:ext cx="410092" cy="940818"/>
            <a:chOff x="0" y="0"/>
            <a:chExt cx="440336" cy="1010203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440336" cy="1010203"/>
            </a:xfrm>
            <a:custGeom>
              <a:avLst/>
              <a:gdLst/>
              <a:ahLst/>
              <a:cxnLst/>
              <a:rect r="r" b="b" t="t" l="l"/>
              <a:pathLst>
                <a:path h="1010203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010203"/>
                  </a:lnTo>
                  <a:lnTo>
                    <a:pt x="0" y="1010203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4" id="74"/>
            <p:cNvSpPr txBox="true"/>
            <p:nvPr/>
          </p:nvSpPr>
          <p:spPr>
            <a:xfrm>
              <a:off x="0" y="-57150"/>
              <a:ext cx="440336" cy="1067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5" id="75"/>
          <p:cNvSpPr txBox="true"/>
          <p:nvPr/>
        </p:nvSpPr>
        <p:spPr>
          <a:xfrm rot="0">
            <a:off x="7414828" y="11351007"/>
            <a:ext cx="191385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10 octubre</a:t>
            </a:r>
          </a:p>
        </p:txBody>
      </p:sp>
      <p:grpSp>
        <p:nvGrpSpPr>
          <p:cNvPr name="Group 76" id="76"/>
          <p:cNvGrpSpPr/>
          <p:nvPr/>
        </p:nvGrpSpPr>
        <p:grpSpPr>
          <a:xfrm rot="5394753">
            <a:off x="9611675" y="8930997"/>
            <a:ext cx="410092" cy="1539112"/>
            <a:chOff x="0" y="0"/>
            <a:chExt cx="440336" cy="1652621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8" id="78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9" id="79"/>
          <p:cNvGrpSpPr/>
          <p:nvPr/>
        </p:nvGrpSpPr>
        <p:grpSpPr>
          <a:xfrm rot="5394753">
            <a:off x="9635709" y="9532479"/>
            <a:ext cx="410092" cy="1539112"/>
            <a:chOff x="0" y="0"/>
            <a:chExt cx="440336" cy="1652621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81" id="81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5394753">
            <a:off x="9659118" y="10133961"/>
            <a:ext cx="410092" cy="1539112"/>
            <a:chOff x="0" y="0"/>
            <a:chExt cx="440336" cy="1652621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5" id="85"/>
          <p:cNvGrpSpPr/>
          <p:nvPr/>
        </p:nvGrpSpPr>
        <p:grpSpPr>
          <a:xfrm rot="5394753">
            <a:off x="9659118" y="10735442"/>
            <a:ext cx="410092" cy="1539112"/>
            <a:chOff x="0" y="0"/>
            <a:chExt cx="440336" cy="1652621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87" id="87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-547941" y="12035255"/>
            <a:ext cx="2628185" cy="2410399"/>
            <a:chOff x="0" y="0"/>
            <a:chExt cx="566231" cy="51931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566231" cy="519310"/>
            </a:xfrm>
            <a:custGeom>
              <a:avLst/>
              <a:gdLst/>
              <a:ahLst/>
              <a:cxnLst/>
              <a:rect r="r" b="b" t="t" l="l"/>
              <a:pathLst>
                <a:path h="519310" w="566231">
                  <a:moveTo>
                    <a:pt x="0" y="0"/>
                  </a:moveTo>
                  <a:lnTo>
                    <a:pt x="566231" y="0"/>
                  </a:lnTo>
                  <a:lnTo>
                    <a:pt x="566231" y="519310"/>
                  </a:lnTo>
                  <a:lnTo>
                    <a:pt x="0" y="519310"/>
                  </a:lnTo>
                  <a:close/>
                </a:path>
              </a:pathLst>
            </a:custGeom>
            <a:solidFill>
              <a:srgbClr val="78B72B"/>
            </a:solidFill>
            <a:ln cap="sq">
              <a:noFill/>
              <a:prstDash val="solid"/>
              <a:miter/>
            </a:ln>
          </p:spPr>
        </p:sp>
        <p:sp>
          <p:nvSpPr>
            <p:cNvPr name="TextBox 90" id="90"/>
            <p:cNvSpPr txBox="true"/>
            <p:nvPr/>
          </p:nvSpPr>
          <p:spPr>
            <a:xfrm>
              <a:off x="0" y="-57150"/>
              <a:ext cx="566231" cy="5764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1" id="91"/>
          <p:cNvSpPr/>
          <p:nvPr/>
        </p:nvSpPr>
        <p:spPr>
          <a:xfrm flipH="false" flipV="false" rot="-5532030">
            <a:off x="1660528" y="14037905"/>
            <a:ext cx="208706" cy="234831"/>
          </a:xfrm>
          <a:custGeom>
            <a:avLst/>
            <a:gdLst/>
            <a:ahLst/>
            <a:cxnLst/>
            <a:rect r="r" b="b" t="t" l="l"/>
            <a:pathLst>
              <a:path h="234831" w="208706">
                <a:moveTo>
                  <a:pt x="0" y="0"/>
                </a:moveTo>
                <a:lnTo>
                  <a:pt x="208706" y="0"/>
                </a:lnTo>
                <a:lnTo>
                  <a:pt x="208706" y="234831"/>
                </a:lnTo>
                <a:lnTo>
                  <a:pt x="0" y="23483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2" id="92"/>
          <p:cNvGrpSpPr/>
          <p:nvPr/>
        </p:nvGrpSpPr>
        <p:grpSpPr>
          <a:xfrm rot="0">
            <a:off x="4015805" y="16950167"/>
            <a:ext cx="2255390" cy="353859"/>
            <a:chOff x="0" y="0"/>
            <a:chExt cx="3007186" cy="471812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470632" cy="471812"/>
            </a:xfrm>
            <a:custGeom>
              <a:avLst/>
              <a:gdLst/>
              <a:ahLst/>
              <a:cxnLst/>
              <a:rect r="r" b="b" t="t" l="l"/>
              <a:pathLst>
                <a:path h="471812" w="470632">
                  <a:moveTo>
                    <a:pt x="0" y="0"/>
                  </a:moveTo>
                  <a:lnTo>
                    <a:pt x="470632" y="0"/>
                  </a:lnTo>
                  <a:lnTo>
                    <a:pt x="470632" y="471812"/>
                  </a:lnTo>
                  <a:lnTo>
                    <a:pt x="0" y="471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4" id="94"/>
            <p:cNvSpPr txBox="true"/>
            <p:nvPr/>
          </p:nvSpPr>
          <p:spPr>
            <a:xfrm rot="0">
              <a:off x="660195" y="19183"/>
              <a:ext cx="2346991" cy="452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1"/>
                </a:lnSpc>
              </a:pPr>
              <a:r>
                <a:rPr lang="en-US" sz="2099">
                  <a:solidFill>
                    <a:srgbClr val="FFFFFF"/>
                  </a:solidFill>
                  <a:latin typeface="Poppins 1"/>
                  <a:ea typeface="Poppins 1"/>
                  <a:cs typeface="Poppins 1"/>
                  <a:sym typeface="Poppins 1"/>
                </a:rPr>
                <a:t>44 2363 0691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-566213" y="9452395"/>
            <a:ext cx="2628185" cy="2318145"/>
            <a:chOff x="0" y="0"/>
            <a:chExt cx="566231" cy="499434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566231" cy="499434"/>
            </a:xfrm>
            <a:custGeom>
              <a:avLst/>
              <a:gdLst/>
              <a:ahLst/>
              <a:cxnLst/>
              <a:rect r="r" b="b" t="t" l="l"/>
              <a:pathLst>
                <a:path h="499434" w="566231">
                  <a:moveTo>
                    <a:pt x="0" y="0"/>
                  </a:moveTo>
                  <a:lnTo>
                    <a:pt x="566231" y="0"/>
                  </a:lnTo>
                  <a:lnTo>
                    <a:pt x="566231" y="499434"/>
                  </a:lnTo>
                  <a:lnTo>
                    <a:pt x="0" y="499434"/>
                  </a:lnTo>
                  <a:close/>
                </a:path>
              </a:pathLst>
            </a:custGeom>
            <a:solidFill>
              <a:srgbClr val="008FCD"/>
            </a:solidFill>
            <a:ln cap="sq">
              <a:noFill/>
              <a:prstDash val="solid"/>
              <a:miter/>
            </a:ln>
          </p:spPr>
        </p:sp>
        <p:sp>
          <p:nvSpPr>
            <p:cNvPr name="TextBox 97" id="97"/>
            <p:cNvSpPr txBox="true"/>
            <p:nvPr/>
          </p:nvSpPr>
          <p:spPr>
            <a:xfrm>
              <a:off x="0" y="-57150"/>
              <a:ext cx="566231" cy="556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8" id="98"/>
          <p:cNvSpPr/>
          <p:nvPr/>
        </p:nvSpPr>
        <p:spPr>
          <a:xfrm flipH="false" flipV="false" rot="-5260275">
            <a:off x="1109476" y="11126964"/>
            <a:ext cx="332696" cy="327290"/>
          </a:xfrm>
          <a:custGeom>
            <a:avLst/>
            <a:gdLst/>
            <a:ahLst/>
            <a:cxnLst/>
            <a:rect r="r" b="b" t="t" l="l"/>
            <a:pathLst>
              <a:path h="327290" w="332696">
                <a:moveTo>
                  <a:pt x="0" y="0"/>
                </a:moveTo>
                <a:lnTo>
                  <a:pt x="332696" y="0"/>
                </a:lnTo>
                <a:lnTo>
                  <a:pt x="332696" y="327291"/>
                </a:lnTo>
                <a:lnTo>
                  <a:pt x="0" y="32729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9" id="99"/>
          <p:cNvSpPr/>
          <p:nvPr/>
        </p:nvSpPr>
        <p:spPr>
          <a:xfrm flipH="false" flipV="false" rot="0">
            <a:off x="8416581" y="7254233"/>
            <a:ext cx="641914" cy="126778"/>
          </a:xfrm>
          <a:custGeom>
            <a:avLst/>
            <a:gdLst/>
            <a:ahLst/>
            <a:cxnLst/>
            <a:rect r="r" b="b" t="t" l="l"/>
            <a:pathLst>
              <a:path h="126778" w="641914">
                <a:moveTo>
                  <a:pt x="0" y="0"/>
                </a:moveTo>
                <a:lnTo>
                  <a:pt x="641914" y="0"/>
                </a:lnTo>
                <a:lnTo>
                  <a:pt x="641914" y="126778"/>
                </a:lnTo>
                <a:lnTo>
                  <a:pt x="0" y="12677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false" flipV="false" rot="0">
            <a:off x="7956312" y="5466323"/>
            <a:ext cx="533219" cy="1914689"/>
          </a:xfrm>
          <a:custGeom>
            <a:avLst/>
            <a:gdLst/>
            <a:ahLst/>
            <a:cxnLst/>
            <a:rect r="r" b="b" t="t" l="l"/>
            <a:pathLst>
              <a:path h="1914689" w="533219">
                <a:moveTo>
                  <a:pt x="0" y="0"/>
                </a:moveTo>
                <a:lnTo>
                  <a:pt x="533220" y="0"/>
                </a:lnTo>
                <a:lnTo>
                  <a:pt x="533220" y="1914688"/>
                </a:lnTo>
                <a:lnTo>
                  <a:pt x="0" y="1914688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82703" t="0" r="-82464" b="-6623"/>
            </a:stretch>
          </a:blipFill>
        </p:spPr>
      </p:sp>
      <p:sp>
        <p:nvSpPr>
          <p:cNvPr name="Freeform 101" id="101"/>
          <p:cNvSpPr/>
          <p:nvPr/>
        </p:nvSpPr>
        <p:spPr>
          <a:xfrm flipH="false" flipV="false" rot="0">
            <a:off x="7509640" y="5483801"/>
            <a:ext cx="532300" cy="1976895"/>
          </a:xfrm>
          <a:custGeom>
            <a:avLst/>
            <a:gdLst/>
            <a:ahLst/>
            <a:cxnLst/>
            <a:rect r="r" b="b" t="t" l="l"/>
            <a:pathLst>
              <a:path h="1976895" w="532300">
                <a:moveTo>
                  <a:pt x="0" y="0"/>
                </a:moveTo>
                <a:lnTo>
                  <a:pt x="532300" y="0"/>
                </a:lnTo>
                <a:lnTo>
                  <a:pt x="532300" y="1976895"/>
                </a:lnTo>
                <a:lnTo>
                  <a:pt x="0" y="1976895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82891" t="0" r="-74329" b="0"/>
            </a:stretch>
          </a:blipFill>
        </p:spPr>
      </p:sp>
      <p:sp>
        <p:nvSpPr>
          <p:cNvPr name="Freeform 102" id="102"/>
          <p:cNvSpPr/>
          <p:nvPr/>
        </p:nvSpPr>
        <p:spPr>
          <a:xfrm flipH="false" flipV="false" rot="0">
            <a:off x="7113291" y="5483801"/>
            <a:ext cx="458212" cy="1993036"/>
          </a:xfrm>
          <a:custGeom>
            <a:avLst/>
            <a:gdLst/>
            <a:ahLst/>
            <a:cxnLst/>
            <a:rect r="r" b="b" t="t" l="l"/>
            <a:pathLst>
              <a:path h="1993036" w="458212">
                <a:moveTo>
                  <a:pt x="0" y="0"/>
                </a:moveTo>
                <a:lnTo>
                  <a:pt x="458212" y="0"/>
                </a:lnTo>
                <a:lnTo>
                  <a:pt x="458212" y="1993036"/>
                </a:lnTo>
                <a:lnTo>
                  <a:pt x="0" y="1993036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104527" t="0" r="-96721" b="0"/>
            </a:stretch>
          </a:blipFill>
        </p:spPr>
      </p:sp>
      <p:sp>
        <p:nvSpPr>
          <p:cNvPr name="Freeform 103" id="103"/>
          <p:cNvSpPr/>
          <p:nvPr/>
        </p:nvSpPr>
        <p:spPr>
          <a:xfrm flipH="false" flipV="false" rot="0">
            <a:off x="6591928" y="5617122"/>
            <a:ext cx="488243" cy="1674111"/>
          </a:xfrm>
          <a:custGeom>
            <a:avLst/>
            <a:gdLst/>
            <a:ahLst/>
            <a:cxnLst/>
            <a:rect r="r" b="b" t="t" l="l"/>
            <a:pathLst>
              <a:path h="1674111" w="488243">
                <a:moveTo>
                  <a:pt x="0" y="0"/>
                </a:moveTo>
                <a:lnTo>
                  <a:pt x="488243" y="0"/>
                </a:lnTo>
                <a:lnTo>
                  <a:pt x="488243" y="1674111"/>
                </a:lnTo>
                <a:lnTo>
                  <a:pt x="0" y="1674111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90955" t="-6207" r="-89475" b="-11878"/>
            </a:stretch>
          </a:blipFill>
        </p:spPr>
      </p:sp>
      <p:sp>
        <p:nvSpPr>
          <p:cNvPr name="Freeform 104" id="104"/>
          <p:cNvSpPr/>
          <p:nvPr/>
        </p:nvSpPr>
        <p:spPr>
          <a:xfrm flipH="false" flipV="false" rot="0">
            <a:off x="6168252" y="5491366"/>
            <a:ext cx="426945" cy="1815564"/>
          </a:xfrm>
          <a:custGeom>
            <a:avLst/>
            <a:gdLst/>
            <a:ahLst/>
            <a:cxnLst/>
            <a:rect r="r" b="b" t="t" l="l"/>
            <a:pathLst>
              <a:path h="1815564" w="426945">
                <a:moveTo>
                  <a:pt x="0" y="0"/>
                </a:moveTo>
                <a:lnTo>
                  <a:pt x="426945" y="0"/>
                </a:lnTo>
                <a:lnTo>
                  <a:pt x="426945" y="1815564"/>
                </a:lnTo>
                <a:lnTo>
                  <a:pt x="0" y="1815564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-114382" t="0" r="-113072" b="-11181"/>
            </a:stretch>
          </a:blipFill>
        </p:spPr>
      </p:sp>
      <p:sp>
        <p:nvSpPr>
          <p:cNvPr name="Freeform 105" id="105"/>
          <p:cNvSpPr/>
          <p:nvPr/>
        </p:nvSpPr>
        <p:spPr>
          <a:xfrm flipH="false" flipV="false" rot="0">
            <a:off x="5668148" y="5491366"/>
            <a:ext cx="495206" cy="1849544"/>
          </a:xfrm>
          <a:custGeom>
            <a:avLst/>
            <a:gdLst/>
            <a:ahLst/>
            <a:cxnLst/>
            <a:rect r="r" b="b" t="t" l="l"/>
            <a:pathLst>
              <a:path h="1849544" w="495206">
                <a:moveTo>
                  <a:pt x="0" y="0"/>
                </a:moveTo>
                <a:lnTo>
                  <a:pt x="495206" y="0"/>
                </a:lnTo>
                <a:lnTo>
                  <a:pt x="495206" y="1849544"/>
                </a:lnTo>
                <a:lnTo>
                  <a:pt x="0" y="1849544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343365" t="0" r="-355305" b="-11032"/>
            </a:stretch>
          </a:blipFill>
        </p:spPr>
      </p:sp>
      <p:sp>
        <p:nvSpPr>
          <p:cNvPr name="TextBox 106" id="106"/>
          <p:cNvSpPr txBox="true"/>
          <p:nvPr/>
        </p:nvSpPr>
        <p:spPr>
          <a:xfrm rot="0">
            <a:off x="2951218" y="11968059"/>
            <a:ext cx="459378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E-books: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Menús saludables, guías de ejercicios y masajes.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2335028" y="9514396"/>
            <a:ext cx="394849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3"/>
              </a:lnSpc>
            </a:pPr>
            <a:r>
              <a:rPr lang="en-US" b="true" sz="2199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1.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2335028" y="10137264"/>
            <a:ext cx="394849" cy="32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b="true" sz="2200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2.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2335028" y="10742607"/>
            <a:ext cx="394849" cy="32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b="true" sz="2200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3.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2335028" y="11351311"/>
            <a:ext cx="394849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3"/>
              </a:lnSpc>
            </a:pPr>
            <a:r>
              <a:rPr lang="en-US" b="true" sz="2199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4.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2217495" y="5707210"/>
            <a:ext cx="2958932" cy="113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3"/>
              </a:lnSpc>
            </a:pPr>
            <a:r>
              <a:rPr lang="en-US" b="true" sz="7652" spc="-183">
                <a:solidFill>
                  <a:srgbClr val="22212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$154</a:t>
            </a:r>
          </a:p>
        </p:txBody>
      </p:sp>
      <p:sp>
        <p:nvSpPr>
          <p:cNvPr name="TextBox 112" id="112"/>
          <p:cNvSpPr txBox="true"/>
          <p:nvPr/>
        </p:nvSpPr>
        <p:spPr>
          <a:xfrm rot="-5418014">
            <a:off x="4549564" y="6011854"/>
            <a:ext cx="940257" cy="60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71"/>
              </a:lnSpc>
            </a:pPr>
            <a:r>
              <a:rPr lang="en-US" b="true" sz="4078" spc="-97">
                <a:solidFill>
                  <a:srgbClr val="22212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Dlls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2124017" y="2184275"/>
            <a:ext cx="6102675" cy="850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 spc="-13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Impulsa el Desarrollo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1829224" y="2849126"/>
            <a:ext cx="6692260" cy="987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1"/>
              </a:lnSpc>
            </a:pPr>
            <a:r>
              <a:rPr lang="en-US" b="true" sz="6599" spc="-158">
                <a:solidFill>
                  <a:srgbClr val="FFFFFF">
                    <a:alpha val="63922"/>
                  </a:srgbClr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Brillante de tu Hijo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1398312" y="4396958"/>
            <a:ext cx="806768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0"/>
              </a:lnSpc>
            </a:pPr>
            <a:r>
              <a:rPr lang="en-US" sz="2642" i="true">
                <a:solidFill>
                  <a:srgbClr val="FFF5EE"/>
                </a:solidFill>
                <a:latin typeface="Poppins 1 Italics"/>
                <a:ea typeface="Poppins 1 Italics"/>
                <a:cs typeface="Poppins 1 Italics"/>
                <a:sym typeface="Poppins 1 Italics"/>
              </a:rPr>
              <a:t>Un Programa Integral para Niños de 0 a 6 Años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2587561" y="5261135"/>
            <a:ext cx="2846935" cy="355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288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VALOR REAL: $290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2520894" y="7598853"/>
            <a:ext cx="6055053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4"/>
              </a:lnSpc>
            </a:pP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Aprende a apoyar el desarrollo integral de tu hijo utilizando ciencia,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 ejercicio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masajes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nutrición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y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aceites esenciales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name="TextBox 118" id="118"/>
          <p:cNvSpPr txBox="true"/>
          <p:nvPr/>
        </p:nvSpPr>
        <p:spPr>
          <a:xfrm rot="-5385682">
            <a:off x="-208387" y="7677601"/>
            <a:ext cx="1842676" cy="659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OBJETIVO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2951218" y="10737339"/>
            <a:ext cx="4368938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Masajes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para bebés y niños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2946527" y="12882459"/>
            <a:ext cx="564359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Grupo de WhatsApp: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Consultas atendidas por especialistas en neuropsicología y aceites esenciales.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2936421" y="14083130"/>
            <a:ext cx="499146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7 aceites esenciales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específicos.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3350552" y="16549449"/>
            <a:ext cx="3585895" cy="348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1"/>
              </a:lnSpc>
            </a:pPr>
            <a:r>
              <a:rPr lang="en-US" b="true" sz="2099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ENVÍA UN MENSAJE AL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2096875" y="15041212"/>
            <a:ext cx="6156959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0"/>
              </a:lnSpc>
            </a:pPr>
            <a:r>
              <a:rPr lang="en-US" b="true" sz="2642" i="true">
                <a:solidFill>
                  <a:srgbClr val="222120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¡Inscríbete Ahora y Dale a tu Hijo un Comienzo Fuerte y Saludable!</a:t>
            </a:r>
          </a:p>
        </p:txBody>
      </p:sp>
      <p:sp>
        <p:nvSpPr>
          <p:cNvPr name="TextBox 124" id="124"/>
          <p:cNvSpPr txBox="true"/>
          <p:nvPr/>
        </p:nvSpPr>
        <p:spPr>
          <a:xfrm rot="-5385247">
            <a:off x="-81921" y="12821108"/>
            <a:ext cx="2288137" cy="100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b="true" sz="4000" spc="-9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ACOMPA</a:t>
            </a:r>
          </a:p>
          <a:p>
            <a:pPr algn="r">
              <a:lnSpc>
                <a:spcPts val="3800"/>
              </a:lnSpc>
            </a:pPr>
            <a:r>
              <a:rPr lang="en-US" b="true" sz="4000" spc="-9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ÑAMIENTO </a:t>
            </a:r>
          </a:p>
        </p:txBody>
      </p:sp>
      <p:sp>
        <p:nvSpPr>
          <p:cNvPr name="TextBox 125" id="125"/>
          <p:cNvSpPr txBox="true"/>
          <p:nvPr/>
        </p:nvSpPr>
        <p:spPr>
          <a:xfrm rot="-5389930">
            <a:off x="832240" y="13030562"/>
            <a:ext cx="1914222" cy="243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6"/>
              </a:lnSpc>
            </a:pPr>
            <a:r>
              <a:rPr lang="en-US" sz="181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ACEITES ESENCIALES</a:t>
            </a:r>
          </a:p>
        </p:txBody>
      </p:sp>
      <p:sp>
        <p:nvSpPr>
          <p:cNvPr name="TextBox 126" id="126"/>
          <p:cNvSpPr txBox="true"/>
          <p:nvPr/>
        </p:nvSpPr>
        <p:spPr>
          <a:xfrm rot="-5389930">
            <a:off x="825270" y="10495340"/>
            <a:ext cx="1914222" cy="243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6"/>
              </a:lnSpc>
            </a:pPr>
            <a:r>
              <a:rPr lang="en-US" sz="181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7:00 PM (HORA CDMX)</a:t>
            </a:r>
          </a:p>
        </p:txBody>
      </p:sp>
      <p:sp>
        <p:nvSpPr>
          <p:cNvPr name="TextBox 127" id="127"/>
          <p:cNvSpPr txBox="true"/>
          <p:nvPr/>
        </p:nvSpPr>
        <p:spPr>
          <a:xfrm rot="-5385247">
            <a:off x="117679" y="10045480"/>
            <a:ext cx="1836218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89"/>
              </a:lnSpc>
            </a:pPr>
            <a:r>
              <a:rPr lang="en-US" b="true" sz="4199" spc="-1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MASTER</a:t>
            </a:r>
          </a:p>
          <a:p>
            <a:pPr algn="r">
              <a:lnSpc>
                <a:spcPts val="3989"/>
              </a:lnSpc>
            </a:pPr>
            <a:r>
              <a:rPr lang="en-US" b="true" sz="4199" spc="-1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CLASS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79927" y="16950167"/>
            <a:ext cx="15472500" cy="15027665"/>
          </a:xfrm>
          <a:custGeom>
            <a:avLst/>
            <a:gdLst/>
            <a:ahLst/>
            <a:cxnLst/>
            <a:rect r="r" b="b" t="t" l="l"/>
            <a:pathLst>
              <a:path h="15027665" w="15472500">
                <a:moveTo>
                  <a:pt x="0" y="0"/>
                </a:moveTo>
                <a:lnTo>
                  <a:pt x="15472500" y="0"/>
                </a:lnTo>
                <a:lnTo>
                  <a:pt x="15472500" y="15027665"/>
                </a:lnTo>
                <a:lnTo>
                  <a:pt x="0" y="15027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55440" y="15460312"/>
            <a:ext cx="3136092" cy="3323412"/>
          </a:xfrm>
          <a:custGeom>
            <a:avLst/>
            <a:gdLst/>
            <a:ahLst/>
            <a:cxnLst/>
            <a:rect r="r" b="b" t="t" l="l"/>
            <a:pathLst>
              <a:path h="3323412" w="3136092">
                <a:moveTo>
                  <a:pt x="0" y="0"/>
                </a:moveTo>
                <a:lnTo>
                  <a:pt x="3136092" y="0"/>
                </a:lnTo>
                <a:lnTo>
                  <a:pt x="3136092" y="3323411"/>
                </a:lnTo>
                <a:lnTo>
                  <a:pt x="0" y="3323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84430" y="15623327"/>
            <a:ext cx="1363962" cy="2239341"/>
          </a:xfrm>
          <a:custGeom>
            <a:avLst/>
            <a:gdLst/>
            <a:ahLst/>
            <a:cxnLst/>
            <a:rect r="r" b="b" t="t" l="l"/>
            <a:pathLst>
              <a:path h="2239341" w="1363962">
                <a:moveTo>
                  <a:pt x="0" y="0"/>
                </a:moveTo>
                <a:lnTo>
                  <a:pt x="1363962" y="0"/>
                </a:lnTo>
                <a:lnTo>
                  <a:pt x="1363962" y="2239341"/>
                </a:lnTo>
                <a:lnTo>
                  <a:pt x="0" y="2239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500878">
            <a:off x="8369786" y="-893333"/>
            <a:ext cx="2700368" cy="2760599"/>
          </a:xfrm>
          <a:custGeom>
            <a:avLst/>
            <a:gdLst/>
            <a:ahLst/>
            <a:cxnLst/>
            <a:rect r="r" b="b" t="t" l="l"/>
            <a:pathLst>
              <a:path h="2760599" w="2700368">
                <a:moveTo>
                  <a:pt x="0" y="0"/>
                </a:moveTo>
                <a:lnTo>
                  <a:pt x="2700368" y="0"/>
                </a:lnTo>
                <a:lnTo>
                  <a:pt x="2700368" y="2760600"/>
                </a:lnTo>
                <a:lnTo>
                  <a:pt x="0" y="27606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85662">
            <a:off x="8859384" y="217277"/>
            <a:ext cx="1128204" cy="1241024"/>
          </a:xfrm>
          <a:custGeom>
            <a:avLst/>
            <a:gdLst/>
            <a:ahLst/>
            <a:cxnLst/>
            <a:rect r="r" b="b" t="t" l="l"/>
            <a:pathLst>
              <a:path h="1241024" w="1128204">
                <a:moveTo>
                  <a:pt x="0" y="0"/>
                </a:moveTo>
                <a:lnTo>
                  <a:pt x="1128204" y="0"/>
                </a:lnTo>
                <a:lnTo>
                  <a:pt x="1128204" y="1241024"/>
                </a:lnTo>
                <a:lnTo>
                  <a:pt x="0" y="12410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89901" y="879124"/>
            <a:ext cx="6176896" cy="2987449"/>
          </a:xfrm>
          <a:custGeom>
            <a:avLst/>
            <a:gdLst/>
            <a:ahLst/>
            <a:cxnLst/>
            <a:rect r="r" b="b" t="t" l="l"/>
            <a:pathLst>
              <a:path h="2987449" w="6176896">
                <a:moveTo>
                  <a:pt x="0" y="0"/>
                </a:moveTo>
                <a:lnTo>
                  <a:pt x="6176896" y="0"/>
                </a:lnTo>
                <a:lnTo>
                  <a:pt x="6176896" y="2987449"/>
                </a:lnTo>
                <a:lnTo>
                  <a:pt x="0" y="29874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-96611"/>
            </a:stretch>
          </a:blipFill>
        </p:spPr>
      </p:sp>
      <p:grpSp>
        <p:nvGrpSpPr>
          <p:cNvPr name="Group 8" id="8"/>
          <p:cNvGrpSpPr/>
          <p:nvPr/>
        </p:nvGrpSpPr>
        <p:grpSpPr>
          <a:xfrm rot="-10661702">
            <a:off x="427138" y="242762"/>
            <a:ext cx="1450988" cy="145098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A81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6237" lIns="56237" bIns="56237" rIns="56237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-2238823">
            <a:off x="373549" y="848863"/>
            <a:ext cx="2164615" cy="1135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5"/>
              </a:lnSpc>
            </a:pPr>
            <a:r>
              <a:rPr lang="en-US" sz="2100" b="true">
                <a:solidFill>
                  <a:srgbClr val="FFF5E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PROGRAMA EXC</a:t>
            </a:r>
            <a:r>
              <a:rPr lang="en-US" sz="2100" b="true">
                <a:solidFill>
                  <a:srgbClr val="22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</a:t>
            </a:r>
            <a:r>
              <a:rPr lang="en-US" sz="2100" b="true">
                <a:solidFill>
                  <a:srgbClr val="24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USIVO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98952" y="1983686"/>
            <a:ext cx="7152804" cy="2101962"/>
            <a:chOff x="0" y="0"/>
            <a:chExt cx="737692" cy="2167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37692" cy="216782"/>
            </a:xfrm>
            <a:custGeom>
              <a:avLst/>
              <a:gdLst/>
              <a:ahLst/>
              <a:cxnLst/>
              <a:rect r="r" b="b" t="t" l="l"/>
              <a:pathLst>
                <a:path h="216782" w="737692">
                  <a:moveTo>
                    <a:pt x="0" y="0"/>
                  </a:moveTo>
                  <a:lnTo>
                    <a:pt x="737692" y="0"/>
                  </a:lnTo>
                  <a:lnTo>
                    <a:pt x="737692" y="216782"/>
                  </a:lnTo>
                  <a:lnTo>
                    <a:pt x="0" y="216782"/>
                  </a:lnTo>
                  <a:close/>
                </a:path>
              </a:pathLst>
            </a:custGeom>
            <a:solidFill>
              <a:srgbClr val="F56A10"/>
            </a:solidFill>
            <a:ln w="57150" cap="sq">
              <a:solidFill>
                <a:srgbClr val="FFF5EE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57150"/>
              <a:ext cx="737692" cy="159632"/>
            </a:xfrm>
            <a:prstGeom prst="rect">
              <a:avLst/>
            </a:prstGeom>
          </p:spPr>
          <p:txBody>
            <a:bodyPr anchor="ctr" rtlCol="false" tIns="47097" lIns="47097" bIns="47097" rIns="47097"/>
            <a:lstStyle/>
            <a:p>
              <a:pPr algn="ctr">
                <a:lnSpc>
                  <a:spcPts val="1872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93476" y="4315411"/>
            <a:ext cx="8700047" cy="583054"/>
            <a:chOff x="0" y="0"/>
            <a:chExt cx="2118210" cy="1419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18210" cy="141957"/>
            </a:xfrm>
            <a:custGeom>
              <a:avLst/>
              <a:gdLst/>
              <a:ahLst/>
              <a:cxnLst/>
              <a:rect r="r" b="b" t="t" l="l"/>
              <a:pathLst>
                <a:path h="141957" w="2118210">
                  <a:moveTo>
                    <a:pt x="29366" y="0"/>
                  </a:moveTo>
                  <a:lnTo>
                    <a:pt x="2088844" y="0"/>
                  </a:lnTo>
                  <a:cubicBezTo>
                    <a:pt x="2096632" y="0"/>
                    <a:pt x="2104101" y="3094"/>
                    <a:pt x="2109609" y="8601"/>
                  </a:cubicBezTo>
                  <a:cubicBezTo>
                    <a:pt x="2115116" y="14108"/>
                    <a:pt x="2118210" y="21577"/>
                    <a:pt x="2118210" y="29366"/>
                  </a:cubicBezTo>
                  <a:lnTo>
                    <a:pt x="2118210" y="112591"/>
                  </a:lnTo>
                  <a:cubicBezTo>
                    <a:pt x="2118210" y="120379"/>
                    <a:pt x="2115116" y="127849"/>
                    <a:pt x="2109609" y="133356"/>
                  </a:cubicBezTo>
                  <a:cubicBezTo>
                    <a:pt x="2104101" y="138863"/>
                    <a:pt x="2096632" y="141957"/>
                    <a:pt x="2088844" y="141957"/>
                  </a:cubicBezTo>
                  <a:lnTo>
                    <a:pt x="29366" y="141957"/>
                  </a:lnTo>
                  <a:cubicBezTo>
                    <a:pt x="21577" y="141957"/>
                    <a:pt x="14108" y="138863"/>
                    <a:pt x="8601" y="133356"/>
                  </a:cubicBezTo>
                  <a:cubicBezTo>
                    <a:pt x="3094" y="127849"/>
                    <a:pt x="0" y="120379"/>
                    <a:pt x="0" y="112591"/>
                  </a:cubicBezTo>
                  <a:lnTo>
                    <a:pt x="0" y="29366"/>
                  </a:lnTo>
                  <a:cubicBezTo>
                    <a:pt x="0" y="21577"/>
                    <a:pt x="3094" y="14108"/>
                    <a:pt x="8601" y="8601"/>
                  </a:cubicBezTo>
                  <a:cubicBezTo>
                    <a:pt x="14108" y="3094"/>
                    <a:pt x="21577" y="0"/>
                    <a:pt x="29366" y="0"/>
                  </a:cubicBezTo>
                  <a:close/>
                </a:path>
              </a:pathLst>
            </a:custGeom>
            <a:solidFill>
              <a:srgbClr val="62319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57150"/>
              <a:ext cx="2118210" cy="84807"/>
            </a:xfrm>
            <a:prstGeom prst="rect">
              <a:avLst/>
            </a:prstGeom>
          </p:spPr>
          <p:txBody>
            <a:bodyPr anchor="ctr" rtlCol="false" tIns="47097" lIns="47097" bIns="47097" rIns="47097"/>
            <a:lstStyle/>
            <a:p>
              <a:pPr algn="ctr">
                <a:lnSpc>
                  <a:spcPts val="1872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35783" y="489249"/>
            <a:ext cx="610759" cy="925254"/>
          </a:xfrm>
          <a:custGeom>
            <a:avLst/>
            <a:gdLst/>
            <a:ahLst/>
            <a:cxnLst/>
            <a:rect r="r" b="b" t="t" l="l"/>
            <a:pathLst>
              <a:path h="925254" w="610759">
                <a:moveTo>
                  <a:pt x="0" y="0"/>
                </a:moveTo>
                <a:lnTo>
                  <a:pt x="610759" y="0"/>
                </a:lnTo>
                <a:lnTo>
                  <a:pt x="610759" y="925254"/>
                </a:lnTo>
                <a:lnTo>
                  <a:pt x="0" y="9252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5394753">
            <a:off x="3375592" y="4502381"/>
            <a:ext cx="1244348" cy="3528052"/>
            <a:chOff x="0" y="0"/>
            <a:chExt cx="1336119" cy="378824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36119" cy="3788246"/>
            </a:xfrm>
            <a:custGeom>
              <a:avLst/>
              <a:gdLst/>
              <a:ahLst/>
              <a:cxnLst/>
              <a:rect r="r" b="b" t="t" l="l"/>
              <a:pathLst>
                <a:path h="3788246" w="1336119">
                  <a:moveTo>
                    <a:pt x="0" y="0"/>
                  </a:moveTo>
                  <a:lnTo>
                    <a:pt x="1336119" y="0"/>
                  </a:lnTo>
                  <a:lnTo>
                    <a:pt x="1336119" y="3788246"/>
                  </a:lnTo>
                  <a:lnTo>
                    <a:pt x="0" y="3788246"/>
                  </a:lnTo>
                  <a:close/>
                </a:path>
              </a:pathLst>
            </a:custGeom>
            <a:solidFill>
              <a:srgbClr val="FFF5EE"/>
            </a:solidFill>
            <a:ln w="19050" cap="sq">
              <a:solidFill>
                <a:srgbClr val="22212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1336119" cy="38453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96875" y="7043672"/>
            <a:ext cx="8738549" cy="1886251"/>
            <a:chOff x="0" y="0"/>
            <a:chExt cx="6678407" cy="144156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78407" cy="1441561"/>
            </a:xfrm>
            <a:custGeom>
              <a:avLst/>
              <a:gdLst/>
              <a:ahLst/>
              <a:cxnLst/>
              <a:rect r="r" b="b" t="t" l="l"/>
              <a:pathLst>
                <a:path h="1441561" w="6678407">
                  <a:moveTo>
                    <a:pt x="6475207" y="0"/>
                  </a:moveTo>
                  <a:cubicBezTo>
                    <a:pt x="6587431" y="0"/>
                    <a:pt x="6678407" y="322704"/>
                    <a:pt x="6678407" y="720781"/>
                  </a:cubicBezTo>
                  <a:cubicBezTo>
                    <a:pt x="6678407" y="1118857"/>
                    <a:pt x="6587431" y="1441561"/>
                    <a:pt x="6475207" y="1441561"/>
                  </a:cubicBezTo>
                  <a:lnTo>
                    <a:pt x="203200" y="1441561"/>
                  </a:lnTo>
                  <a:cubicBezTo>
                    <a:pt x="90976" y="1441561"/>
                    <a:pt x="0" y="1118857"/>
                    <a:pt x="0" y="720781"/>
                  </a:cubicBezTo>
                  <a:cubicBezTo>
                    <a:pt x="0" y="3227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CF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6678407" cy="1498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38369" y="7340910"/>
            <a:ext cx="959858" cy="1312626"/>
          </a:xfrm>
          <a:custGeom>
            <a:avLst/>
            <a:gdLst/>
            <a:ahLst/>
            <a:cxnLst/>
            <a:rect r="r" b="b" t="t" l="l"/>
            <a:pathLst>
              <a:path h="1312626" w="959858">
                <a:moveTo>
                  <a:pt x="0" y="0"/>
                </a:moveTo>
                <a:lnTo>
                  <a:pt x="959858" y="0"/>
                </a:lnTo>
                <a:lnTo>
                  <a:pt x="959858" y="1312626"/>
                </a:lnTo>
                <a:lnTo>
                  <a:pt x="0" y="13126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-566213" y="9452395"/>
            <a:ext cx="2628185" cy="2318145"/>
            <a:chOff x="0" y="0"/>
            <a:chExt cx="566231" cy="49943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66231" cy="499434"/>
            </a:xfrm>
            <a:custGeom>
              <a:avLst/>
              <a:gdLst/>
              <a:ahLst/>
              <a:cxnLst/>
              <a:rect r="r" b="b" t="t" l="l"/>
              <a:pathLst>
                <a:path h="499434" w="566231">
                  <a:moveTo>
                    <a:pt x="0" y="0"/>
                  </a:moveTo>
                  <a:lnTo>
                    <a:pt x="566231" y="0"/>
                  </a:lnTo>
                  <a:lnTo>
                    <a:pt x="566231" y="499434"/>
                  </a:lnTo>
                  <a:lnTo>
                    <a:pt x="0" y="499434"/>
                  </a:lnTo>
                  <a:close/>
                </a:path>
              </a:pathLst>
            </a:custGeom>
            <a:solidFill>
              <a:srgbClr val="008FCD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566231" cy="556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246353" y="9427653"/>
            <a:ext cx="542665" cy="542665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246353" y="10027856"/>
            <a:ext cx="542665" cy="542665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2246353" y="10627671"/>
            <a:ext cx="542665" cy="542665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2246353" y="11227875"/>
            <a:ext cx="542665" cy="542665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2295248" y="11977584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90"/>
                </a:lnTo>
                <a:lnTo>
                  <a:pt x="0" y="49029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2951218" y="11318232"/>
            <a:ext cx="459378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Estimulación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temprana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2295248" y="12891984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90"/>
                </a:lnTo>
                <a:lnTo>
                  <a:pt x="0" y="49029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2295248" y="13978881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89"/>
                </a:lnTo>
                <a:lnTo>
                  <a:pt x="0" y="4902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5" id="45"/>
          <p:cNvGrpSpPr/>
          <p:nvPr/>
        </p:nvGrpSpPr>
        <p:grpSpPr>
          <a:xfrm rot="0">
            <a:off x="3286443" y="16368474"/>
            <a:ext cx="3714115" cy="1138819"/>
            <a:chOff x="0" y="0"/>
            <a:chExt cx="978203" cy="299936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978203" cy="299936"/>
            </a:xfrm>
            <a:custGeom>
              <a:avLst/>
              <a:gdLst/>
              <a:ahLst/>
              <a:cxnLst/>
              <a:rect r="r" b="b" t="t" l="l"/>
              <a:pathLst>
                <a:path h="299936" w="978203">
                  <a:moveTo>
                    <a:pt x="0" y="0"/>
                  </a:moveTo>
                  <a:lnTo>
                    <a:pt x="978203" y="0"/>
                  </a:lnTo>
                  <a:lnTo>
                    <a:pt x="978203" y="299936"/>
                  </a:lnTo>
                  <a:lnTo>
                    <a:pt x="0" y="299936"/>
                  </a:lnTo>
                  <a:close/>
                </a:path>
              </a:pathLst>
            </a:custGeom>
            <a:solidFill>
              <a:srgbClr val="62319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978203" cy="318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5394753">
            <a:off x="4628240" y="12132774"/>
            <a:ext cx="1094260" cy="6626660"/>
            <a:chOff x="0" y="0"/>
            <a:chExt cx="1174962" cy="7115377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174962" cy="7115377"/>
            </a:xfrm>
            <a:custGeom>
              <a:avLst/>
              <a:gdLst/>
              <a:ahLst/>
              <a:cxnLst/>
              <a:rect r="r" b="b" t="t" l="l"/>
              <a:pathLst>
                <a:path h="7115377" w="1174962">
                  <a:moveTo>
                    <a:pt x="0" y="0"/>
                  </a:moveTo>
                  <a:lnTo>
                    <a:pt x="1174962" y="0"/>
                  </a:lnTo>
                  <a:lnTo>
                    <a:pt x="1174962" y="7115377"/>
                  </a:lnTo>
                  <a:lnTo>
                    <a:pt x="0" y="7115377"/>
                  </a:lnTo>
                  <a:close/>
                </a:path>
              </a:pathLst>
            </a:custGeom>
            <a:solidFill>
              <a:srgbClr val="FEFCF6"/>
            </a:solidFill>
            <a:ln w="19050" cap="sq">
              <a:solidFill>
                <a:srgbClr val="222120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57150"/>
              <a:ext cx="1174962" cy="71725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1" id="51"/>
          <p:cNvSpPr/>
          <p:nvPr/>
        </p:nvSpPr>
        <p:spPr>
          <a:xfrm flipH="false" flipV="false" rot="0">
            <a:off x="4773592" y="5195830"/>
            <a:ext cx="373136" cy="456435"/>
          </a:xfrm>
          <a:custGeom>
            <a:avLst/>
            <a:gdLst/>
            <a:ahLst/>
            <a:cxnLst/>
            <a:rect r="r" b="b" t="t" l="l"/>
            <a:pathLst>
              <a:path h="456435" w="373136">
                <a:moveTo>
                  <a:pt x="0" y="0"/>
                </a:moveTo>
                <a:lnTo>
                  <a:pt x="373136" y="0"/>
                </a:lnTo>
                <a:lnTo>
                  <a:pt x="373136" y="456435"/>
                </a:lnTo>
                <a:lnTo>
                  <a:pt x="0" y="45643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75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2951218" y="9518010"/>
            <a:ext cx="336202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Desarrollo </a:t>
            </a: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cerebral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951218" y="10118214"/>
            <a:ext cx="336202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Nutrición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infantil</a:t>
            </a:r>
          </a:p>
        </p:txBody>
      </p:sp>
      <p:sp>
        <p:nvSpPr>
          <p:cNvPr name="Freeform 54" id="54"/>
          <p:cNvSpPr/>
          <p:nvPr/>
        </p:nvSpPr>
        <p:spPr>
          <a:xfrm flipH="false" flipV="false" rot="-5260275">
            <a:off x="1109476" y="11126964"/>
            <a:ext cx="332696" cy="327290"/>
          </a:xfrm>
          <a:custGeom>
            <a:avLst/>
            <a:gdLst/>
            <a:ahLst/>
            <a:cxnLst/>
            <a:rect r="r" b="b" t="t" l="l"/>
            <a:pathLst>
              <a:path h="327290" w="332696">
                <a:moveTo>
                  <a:pt x="0" y="0"/>
                </a:moveTo>
                <a:lnTo>
                  <a:pt x="332696" y="0"/>
                </a:lnTo>
                <a:lnTo>
                  <a:pt x="332696" y="327291"/>
                </a:lnTo>
                <a:lnTo>
                  <a:pt x="0" y="32729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5" id="55"/>
          <p:cNvGrpSpPr/>
          <p:nvPr/>
        </p:nvGrpSpPr>
        <p:grpSpPr>
          <a:xfrm rot="5394753">
            <a:off x="6664002" y="8926495"/>
            <a:ext cx="410092" cy="1539112"/>
            <a:chOff x="0" y="0"/>
            <a:chExt cx="440336" cy="1652621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8" id="58"/>
          <p:cNvSpPr txBox="true"/>
          <p:nvPr/>
        </p:nvSpPr>
        <p:spPr>
          <a:xfrm rot="0">
            <a:off x="7087693" y="9563770"/>
            <a:ext cx="256812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01 octubre</a:t>
            </a:r>
          </a:p>
        </p:txBody>
      </p:sp>
      <p:grpSp>
        <p:nvGrpSpPr>
          <p:cNvPr name="Group 59" id="59"/>
          <p:cNvGrpSpPr/>
          <p:nvPr/>
        </p:nvGrpSpPr>
        <p:grpSpPr>
          <a:xfrm rot="5394753">
            <a:off x="6448486" y="9311770"/>
            <a:ext cx="410092" cy="1970144"/>
            <a:chOff x="0" y="0"/>
            <a:chExt cx="440336" cy="2115443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440336" cy="2115443"/>
            </a:xfrm>
            <a:custGeom>
              <a:avLst/>
              <a:gdLst/>
              <a:ahLst/>
              <a:cxnLst/>
              <a:rect r="r" b="b" t="t" l="l"/>
              <a:pathLst>
                <a:path h="2115443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2115443"/>
                  </a:lnTo>
                  <a:lnTo>
                    <a:pt x="0" y="2115443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0" y="-57150"/>
              <a:ext cx="440336" cy="2172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2" id="62"/>
          <p:cNvSpPr txBox="true"/>
          <p:nvPr/>
        </p:nvSpPr>
        <p:spPr>
          <a:xfrm rot="0">
            <a:off x="7022302" y="10159516"/>
            <a:ext cx="2698908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03 octubre</a:t>
            </a:r>
          </a:p>
        </p:txBody>
      </p:sp>
      <p:grpSp>
        <p:nvGrpSpPr>
          <p:cNvPr name="Group 63" id="63"/>
          <p:cNvGrpSpPr/>
          <p:nvPr/>
        </p:nvGrpSpPr>
        <p:grpSpPr>
          <a:xfrm rot="5394753">
            <a:off x="7290559" y="10742322"/>
            <a:ext cx="410092" cy="308744"/>
            <a:chOff x="0" y="0"/>
            <a:chExt cx="440336" cy="33151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440336" cy="331514"/>
            </a:xfrm>
            <a:custGeom>
              <a:avLst/>
              <a:gdLst/>
              <a:ahLst/>
              <a:cxnLst/>
              <a:rect r="r" b="b" t="t" l="l"/>
              <a:pathLst>
                <a:path h="331514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331514"/>
                  </a:lnTo>
                  <a:lnTo>
                    <a:pt x="0" y="331514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65" id="65"/>
            <p:cNvSpPr txBox="true"/>
            <p:nvPr/>
          </p:nvSpPr>
          <p:spPr>
            <a:xfrm>
              <a:off x="0" y="-57150"/>
              <a:ext cx="440336" cy="388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6" id="66"/>
          <p:cNvSpPr txBox="true"/>
          <p:nvPr/>
        </p:nvSpPr>
        <p:spPr>
          <a:xfrm rot="0">
            <a:off x="7414828" y="10755262"/>
            <a:ext cx="191385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08 octubre</a:t>
            </a:r>
          </a:p>
        </p:txBody>
      </p:sp>
      <p:grpSp>
        <p:nvGrpSpPr>
          <p:cNvPr name="Group 67" id="67"/>
          <p:cNvGrpSpPr/>
          <p:nvPr/>
        </p:nvGrpSpPr>
        <p:grpSpPr>
          <a:xfrm rot="5394753">
            <a:off x="6984202" y="11025351"/>
            <a:ext cx="410092" cy="940818"/>
            <a:chOff x="0" y="0"/>
            <a:chExt cx="440336" cy="1010203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440336" cy="1010203"/>
            </a:xfrm>
            <a:custGeom>
              <a:avLst/>
              <a:gdLst/>
              <a:ahLst/>
              <a:cxnLst/>
              <a:rect r="r" b="b" t="t" l="l"/>
              <a:pathLst>
                <a:path h="1010203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010203"/>
                  </a:lnTo>
                  <a:lnTo>
                    <a:pt x="0" y="1010203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57150"/>
              <a:ext cx="440336" cy="1067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0" id="70"/>
          <p:cNvSpPr txBox="true"/>
          <p:nvPr/>
        </p:nvSpPr>
        <p:spPr>
          <a:xfrm rot="0">
            <a:off x="7414828" y="11351007"/>
            <a:ext cx="191385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10 octubre</a:t>
            </a:r>
          </a:p>
        </p:txBody>
      </p:sp>
      <p:grpSp>
        <p:nvGrpSpPr>
          <p:cNvPr name="Group 71" id="71"/>
          <p:cNvGrpSpPr/>
          <p:nvPr/>
        </p:nvGrpSpPr>
        <p:grpSpPr>
          <a:xfrm rot="5394753">
            <a:off x="9611675" y="8930997"/>
            <a:ext cx="410092" cy="1539112"/>
            <a:chOff x="0" y="0"/>
            <a:chExt cx="440336" cy="1652621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3" id="73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4" id="74"/>
          <p:cNvGrpSpPr/>
          <p:nvPr/>
        </p:nvGrpSpPr>
        <p:grpSpPr>
          <a:xfrm rot="5394753">
            <a:off x="9635709" y="9532479"/>
            <a:ext cx="410092" cy="1539112"/>
            <a:chOff x="0" y="0"/>
            <a:chExt cx="440336" cy="1652621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6" id="76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7" id="77"/>
          <p:cNvGrpSpPr/>
          <p:nvPr/>
        </p:nvGrpSpPr>
        <p:grpSpPr>
          <a:xfrm rot="5394753">
            <a:off x="9659118" y="10133961"/>
            <a:ext cx="410092" cy="1539112"/>
            <a:chOff x="0" y="0"/>
            <a:chExt cx="440336" cy="1652621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9" id="79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0" id="80"/>
          <p:cNvGrpSpPr/>
          <p:nvPr/>
        </p:nvGrpSpPr>
        <p:grpSpPr>
          <a:xfrm rot="5394753">
            <a:off x="9659118" y="10735442"/>
            <a:ext cx="410092" cy="1539112"/>
            <a:chOff x="0" y="0"/>
            <a:chExt cx="440336" cy="1652621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82" id="82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-547941" y="12035255"/>
            <a:ext cx="2628185" cy="2410399"/>
            <a:chOff x="0" y="0"/>
            <a:chExt cx="566231" cy="519310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566231" cy="519310"/>
            </a:xfrm>
            <a:custGeom>
              <a:avLst/>
              <a:gdLst/>
              <a:ahLst/>
              <a:cxnLst/>
              <a:rect r="r" b="b" t="t" l="l"/>
              <a:pathLst>
                <a:path h="519310" w="566231">
                  <a:moveTo>
                    <a:pt x="0" y="0"/>
                  </a:moveTo>
                  <a:lnTo>
                    <a:pt x="566231" y="0"/>
                  </a:lnTo>
                  <a:lnTo>
                    <a:pt x="566231" y="519310"/>
                  </a:lnTo>
                  <a:lnTo>
                    <a:pt x="0" y="519310"/>
                  </a:lnTo>
                  <a:close/>
                </a:path>
              </a:pathLst>
            </a:custGeom>
            <a:solidFill>
              <a:srgbClr val="78B72B"/>
            </a:solidFill>
            <a:ln cap="sq">
              <a:noFill/>
              <a:prstDash val="solid"/>
              <a:miter/>
            </a:ln>
          </p:spPr>
        </p:sp>
        <p:sp>
          <p:nvSpPr>
            <p:cNvPr name="TextBox 85" id="85"/>
            <p:cNvSpPr txBox="true"/>
            <p:nvPr/>
          </p:nvSpPr>
          <p:spPr>
            <a:xfrm>
              <a:off x="0" y="-57150"/>
              <a:ext cx="566231" cy="5764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6" id="86"/>
          <p:cNvSpPr/>
          <p:nvPr/>
        </p:nvSpPr>
        <p:spPr>
          <a:xfrm flipH="false" flipV="false" rot="-5532030">
            <a:off x="1660528" y="14037905"/>
            <a:ext cx="208706" cy="234831"/>
          </a:xfrm>
          <a:custGeom>
            <a:avLst/>
            <a:gdLst/>
            <a:ahLst/>
            <a:cxnLst/>
            <a:rect r="r" b="b" t="t" l="l"/>
            <a:pathLst>
              <a:path h="234831" w="208706">
                <a:moveTo>
                  <a:pt x="0" y="0"/>
                </a:moveTo>
                <a:lnTo>
                  <a:pt x="208706" y="0"/>
                </a:lnTo>
                <a:lnTo>
                  <a:pt x="208706" y="234831"/>
                </a:lnTo>
                <a:lnTo>
                  <a:pt x="0" y="23483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7" id="87"/>
          <p:cNvGrpSpPr/>
          <p:nvPr/>
        </p:nvGrpSpPr>
        <p:grpSpPr>
          <a:xfrm rot="0">
            <a:off x="4015805" y="16950167"/>
            <a:ext cx="2255390" cy="353859"/>
            <a:chOff x="0" y="0"/>
            <a:chExt cx="3007186" cy="471812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470632" cy="471812"/>
            </a:xfrm>
            <a:custGeom>
              <a:avLst/>
              <a:gdLst/>
              <a:ahLst/>
              <a:cxnLst/>
              <a:rect r="r" b="b" t="t" l="l"/>
              <a:pathLst>
                <a:path h="471812" w="470632">
                  <a:moveTo>
                    <a:pt x="0" y="0"/>
                  </a:moveTo>
                  <a:lnTo>
                    <a:pt x="470632" y="0"/>
                  </a:lnTo>
                  <a:lnTo>
                    <a:pt x="470632" y="471812"/>
                  </a:lnTo>
                  <a:lnTo>
                    <a:pt x="0" y="471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9" id="89"/>
            <p:cNvSpPr txBox="true"/>
            <p:nvPr/>
          </p:nvSpPr>
          <p:spPr>
            <a:xfrm rot="0">
              <a:off x="660195" y="19183"/>
              <a:ext cx="2346991" cy="452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1"/>
                </a:lnSpc>
              </a:pPr>
              <a:r>
                <a:rPr lang="en-US" sz="2099">
                  <a:solidFill>
                    <a:srgbClr val="FFFFFF"/>
                  </a:solidFill>
                  <a:latin typeface="Poppins 1"/>
                  <a:ea typeface="Poppins 1"/>
                  <a:cs typeface="Poppins 1"/>
                  <a:sym typeface="Poppins 1"/>
                </a:rPr>
                <a:t>44 2363 0691</a:t>
              </a:r>
            </a:p>
          </p:txBody>
        </p:sp>
      </p:grpSp>
      <p:sp>
        <p:nvSpPr>
          <p:cNvPr name="Freeform 90" id="90"/>
          <p:cNvSpPr/>
          <p:nvPr/>
        </p:nvSpPr>
        <p:spPr>
          <a:xfrm flipH="false" flipV="false" rot="0">
            <a:off x="5529368" y="5351499"/>
            <a:ext cx="637364" cy="637364"/>
          </a:xfrm>
          <a:custGeom>
            <a:avLst/>
            <a:gdLst/>
            <a:ahLst/>
            <a:cxnLst/>
            <a:rect r="r" b="b" t="t" l="l"/>
            <a:pathLst>
              <a:path h="637364" w="637364">
                <a:moveTo>
                  <a:pt x="0" y="0"/>
                </a:moveTo>
                <a:lnTo>
                  <a:pt x="637364" y="0"/>
                </a:lnTo>
                <a:lnTo>
                  <a:pt x="637364" y="637365"/>
                </a:lnTo>
                <a:lnTo>
                  <a:pt x="0" y="63736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91" id="91"/>
          <p:cNvSpPr/>
          <p:nvPr/>
        </p:nvSpPr>
        <p:spPr>
          <a:xfrm flipH="false" flipV="false" rot="0">
            <a:off x="7717681" y="6184634"/>
            <a:ext cx="451621" cy="1101514"/>
          </a:xfrm>
          <a:custGeom>
            <a:avLst/>
            <a:gdLst/>
            <a:ahLst/>
            <a:cxnLst/>
            <a:rect r="r" b="b" t="t" l="l"/>
            <a:pathLst>
              <a:path h="1101514" w="451621">
                <a:moveTo>
                  <a:pt x="0" y="0"/>
                </a:moveTo>
                <a:lnTo>
                  <a:pt x="451620" y="0"/>
                </a:lnTo>
                <a:lnTo>
                  <a:pt x="451620" y="1101515"/>
                </a:lnTo>
                <a:lnTo>
                  <a:pt x="0" y="110151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92" id="92"/>
          <p:cNvSpPr/>
          <p:nvPr/>
        </p:nvSpPr>
        <p:spPr>
          <a:xfrm flipH="false" flipV="false" rot="0">
            <a:off x="8101702" y="7171270"/>
            <a:ext cx="653573" cy="129081"/>
          </a:xfrm>
          <a:custGeom>
            <a:avLst/>
            <a:gdLst/>
            <a:ahLst/>
            <a:cxnLst/>
            <a:rect r="r" b="b" t="t" l="l"/>
            <a:pathLst>
              <a:path h="129081" w="653573">
                <a:moveTo>
                  <a:pt x="0" y="0"/>
                </a:moveTo>
                <a:lnTo>
                  <a:pt x="653573" y="0"/>
                </a:lnTo>
                <a:lnTo>
                  <a:pt x="653573" y="129081"/>
                </a:lnTo>
                <a:lnTo>
                  <a:pt x="0" y="12908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93" id="93"/>
          <p:cNvSpPr/>
          <p:nvPr/>
        </p:nvSpPr>
        <p:spPr>
          <a:xfrm flipH="false" flipV="false" rot="0">
            <a:off x="8093092" y="5811108"/>
            <a:ext cx="662183" cy="1652114"/>
          </a:xfrm>
          <a:custGeom>
            <a:avLst/>
            <a:gdLst/>
            <a:ahLst/>
            <a:cxnLst/>
            <a:rect r="r" b="b" t="t" l="l"/>
            <a:pathLst>
              <a:path h="1652114" w="662183">
                <a:moveTo>
                  <a:pt x="0" y="0"/>
                </a:moveTo>
                <a:lnTo>
                  <a:pt x="662183" y="0"/>
                </a:lnTo>
                <a:lnTo>
                  <a:pt x="662183" y="1652113"/>
                </a:lnTo>
                <a:lnTo>
                  <a:pt x="0" y="165211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37000" t="0" r="-35150" b="0"/>
            </a:stretch>
          </a:blipFill>
        </p:spPr>
      </p:sp>
      <p:sp>
        <p:nvSpPr>
          <p:cNvPr name="Freeform 94" id="94"/>
          <p:cNvSpPr/>
          <p:nvPr/>
        </p:nvSpPr>
        <p:spPr>
          <a:xfrm flipH="false" flipV="false" rot="0">
            <a:off x="6184412" y="7151161"/>
            <a:ext cx="653573" cy="129081"/>
          </a:xfrm>
          <a:custGeom>
            <a:avLst/>
            <a:gdLst/>
            <a:ahLst/>
            <a:cxnLst/>
            <a:rect r="r" b="b" t="t" l="l"/>
            <a:pathLst>
              <a:path h="129081" w="653573">
                <a:moveTo>
                  <a:pt x="0" y="0"/>
                </a:moveTo>
                <a:lnTo>
                  <a:pt x="653573" y="0"/>
                </a:lnTo>
                <a:lnTo>
                  <a:pt x="653573" y="129080"/>
                </a:lnTo>
                <a:lnTo>
                  <a:pt x="0" y="12908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95" id="95"/>
          <p:cNvSpPr/>
          <p:nvPr/>
        </p:nvSpPr>
        <p:spPr>
          <a:xfrm flipH="false" flipV="false" rot="0">
            <a:off x="6645771" y="7169134"/>
            <a:ext cx="592479" cy="117015"/>
          </a:xfrm>
          <a:custGeom>
            <a:avLst/>
            <a:gdLst/>
            <a:ahLst/>
            <a:cxnLst/>
            <a:rect r="r" b="b" t="t" l="l"/>
            <a:pathLst>
              <a:path h="117015" w="592479">
                <a:moveTo>
                  <a:pt x="0" y="0"/>
                </a:moveTo>
                <a:lnTo>
                  <a:pt x="592480" y="0"/>
                </a:lnTo>
                <a:lnTo>
                  <a:pt x="592480" y="117015"/>
                </a:lnTo>
                <a:lnTo>
                  <a:pt x="0" y="117015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96" id="96"/>
          <p:cNvSpPr/>
          <p:nvPr/>
        </p:nvSpPr>
        <p:spPr>
          <a:xfrm flipH="false" flipV="false" rot="0">
            <a:off x="6790880" y="6195519"/>
            <a:ext cx="414414" cy="1076401"/>
          </a:xfrm>
          <a:custGeom>
            <a:avLst/>
            <a:gdLst/>
            <a:ahLst/>
            <a:cxnLst/>
            <a:rect r="r" b="b" t="t" l="l"/>
            <a:pathLst>
              <a:path h="1076401" w="414414">
                <a:moveTo>
                  <a:pt x="0" y="0"/>
                </a:moveTo>
                <a:lnTo>
                  <a:pt x="414414" y="0"/>
                </a:lnTo>
                <a:lnTo>
                  <a:pt x="414414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97" id="97"/>
          <p:cNvSpPr/>
          <p:nvPr/>
        </p:nvSpPr>
        <p:spPr>
          <a:xfrm flipH="false" flipV="false" rot="0">
            <a:off x="7238251" y="6195519"/>
            <a:ext cx="469111" cy="1097685"/>
          </a:xfrm>
          <a:custGeom>
            <a:avLst/>
            <a:gdLst/>
            <a:ahLst/>
            <a:cxnLst/>
            <a:rect r="r" b="b" t="t" l="l"/>
            <a:pathLst>
              <a:path h="1097685" w="469111">
                <a:moveTo>
                  <a:pt x="0" y="0"/>
                </a:moveTo>
                <a:lnTo>
                  <a:pt x="469111" y="0"/>
                </a:lnTo>
                <a:lnTo>
                  <a:pt x="469111" y="1097685"/>
                </a:lnTo>
                <a:lnTo>
                  <a:pt x="0" y="1097685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43070" t="-6785" r="-41300" b="-11700"/>
            </a:stretch>
          </a:blipFill>
        </p:spPr>
      </p:sp>
      <p:sp>
        <p:nvSpPr>
          <p:cNvPr name="Freeform 98" id="98"/>
          <p:cNvSpPr/>
          <p:nvPr/>
        </p:nvSpPr>
        <p:spPr>
          <a:xfrm flipH="false" flipV="false" rot="0">
            <a:off x="7140066" y="7171621"/>
            <a:ext cx="567296" cy="112041"/>
          </a:xfrm>
          <a:custGeom>
            <a:avLst/>
            <a:gdLst/>
            <a:ahLst/>
            <a:cxnLst/>
            <a:rect r="r" b="b" t="t" l="l"/>
            <a:pathLst>
              <a:path h="112041" w="567296">
                <a:moveTo>
                  <a:pt x="0" y="0"/>
                </a:moveTo>
                <a:lnTo>
                  <a:pt x="567296" y="0"/>
                </a:lnTo>
                <a:lnTo>
                  <a:pt x="567296" y="112041"/>
                </a:lnTo>
                <a:lnTo>
                  <a:pt x="0" y="11204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99" id="99"/>
          <p:cNvSpPr/>
          <p:nvPr/>
        </p:nvSpPr>
        <p:spPr>
          <a:xfrm flipH="false" flipV="false" rot="0">
            <a:off x="8654526" y="5836777"/>
            <a:ext cx="603774" cy="1437558"/>
          </a:xfrm>
          <a:custGeom>
            <a:avLst/>
            <a:gdLst/>
            <a:ahLst/>
            <a:cxnLst/>
            <a:rect r="r" b="b" t="t" l="l"/>
            <a:pathLst>
              <a:path h="1437558" w="603774">
                <a:moveTo>
                  <a:pt x="0" y="0"/>
                </a:moveTo>
                <a:lnTo>
                  <a:pt x="603774" y="0"/>
                </a:lnTo>
                <a:lnTo>
                  <a:pt x="603774" y="1437557"/>
                </a:lnTo>
                <a:lnTo>
                  <a:pt x="0" y="1437557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false" flipV="false" rot="0">
            <a:off x="7619072" y="7157068"/>
            <a:ext cx="593754" cy="117267"/>
          </a:xfrm>
          <a:custGeom>
            <a:avLst/>
            <a:gdLst/>
            <a:ahLst/>
            <a:cxnLst/>
            <a:rect r="r" b="b" t="t" l="l"/>
            <a:pathLst>
              <a:path h="117267" w="593754">
                <a:moveTo>
                  <a:pt x="0" y="0"/>
                </a:moveTo>
                <a:lnTo>
                  <a:pt x="593755" y="0"/>
                </a:lnTo>
                <a:lnTo>
                  <a:pt x="593755" y="117266"/>
                </a:lnTo>
                <a:lnTo>
                  <a:pt x="0" y="117266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101" id="101"/>
          <p:cNvSpPr/>
          <p:nvPr/>
        </p:nvSpPr>
        <p:spPr>
          <a:xfrm flipH="false" flipV="false" rot="0">
            <a:off x="6263932" y="6187018"/>
            <a:ext cx="494533" cy="1123001"/>
          </a:xfrm>
          <a:custGeom>
            <a:avLst/>
            <a:gdLst/>
            <a:ahLst/>
            <a:cxnLst/>
            <a:rect r="r" b="b" t="t" l="l"/>
            <a:pathLst>
              <a:path h="1123001" w="494533">
                <a:moveTo>
                  <a:pt x="0" y="0"/>
                </a:moveTo>
                <a:lnTo>
                  <a:pt x="494533" y="0"/>
                </a:lnTo>
                <a:lnTo>
                  <a:pt x="494533" y="1123001"/>
                </a:lnTo>
                <a:lnTo>
                  <a:pt x="0" y="1123001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TextBox 102" id="102"/>
          <p:cNvSpPr txBox="true"/>
          <p:nvPr/>
        </p:nvSpPr>
        <p:spPr>
          <a:xfrm rot="0">
            <a:off x="2951218" y="11968059"/>
            <a:ext cx="459378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E-books: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Menús saludables, guías de ejercicios y masajes.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2335028" y="9514396"/>
            <a:ext cx="394849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3"/>
              </a:lnSpc>
            </a:pPr>
            <a:r>
              <a:rPr lang="en-US" b="true" sz="2199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1.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2335028" y="10137264"/>
            <a:ext cx="394849" cy="32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b="true" sz="2200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2.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2335028" y="10742607"/>
            <a:ext cx="394849" cy="32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b="true" sz="2200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3.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2335028" y="11351311"/>
            <a:ext cx="394849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3"/>
              </a:lnSpc>
            </a:pPr>
            <a:r>
              <a:rPr lang="en-US" b="true" sz="2199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4.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2275049" y="5707210"/>
            <a:ext cx="2958932" cy="1124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36"/>
              </a:lnSpc>
            </a:pPr>
            <a:r>
              <a:rPr lang="en-US" b="true" sz="7552" spc="-181">
                <a:solidFill>
                  <a:srgbClr val="22212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$127.52</a:t>
            </a:r>
          </a:p>
        </p:txBody>
      </p:sp>
      <p:sp>
        <p:nvSpPr>
          <p:cNvPr name="TextBox 108" id="108"/>
          <p:cNvSpPr txBox="true"/>
          <p:nvPr/>
        </p:nvSpPr>
        <p:spPr>
          <a:xfrm rot="-5418014">
            <a:off x="4858576" y="6020166"/>
            <a:ext cx="837067" cy="538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8"/>
              </a:lnSpc>
            </a:pPr>
            <a:r>
              <a:rPr lang="en-US" b="true" sz="3630" spc="-87">
                <a:solidFill>
                  <a:srgbClr val="22212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USD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2124017" y="2184275"/>
            <a:ext cx="6102675" cy="850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 spc="-13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Impulsa el Desarrollo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1829224" y="2849126"/>
            <a:ext cx="6692260" cy="987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1"/>
              </a:lnSpc>
            </a:pPr>
            <a:r>
              <a:rPr lang="en-US" b="true" sz="6599" spc="-158">
                <a:solidFill>
                  <a:srgbClr val="FFFFFF">
                    <a:alpha val="63922"/>
                  </a:srgbClr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Brillante de tu Hijo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1190613" y="4396958"/>
            <a:ext cx="806768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0"/>
              </a:lnSpc>
            </a:pPr>
            <a:r>
              <a:rPr lang="en-US" sz="2642" i="true">
                <a:solidFill>
                  <a:srgbClr val="FFF5EE"/>
                </a:solidFill>
                <a:latin typeface="Poppins 1 Italics"/>
                <a:ea typeface="Poppins 1 Italics"/>
                <a:cs typeface="Poppins 1 Italics"/>
                <a:sym typeface="Poppins 1 Italics"/>
              </a:rPr>
              <a:t>Un Programa Integral para Niños de 0 a 6 Años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2587561" y="5261135"/>
            <a:ext cx="2846935" cy="355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288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VALOR REAL: $310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2520894" y="7508390"/>
            <a:ext cx="6055053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4"/>
              </a:lnSpc>
            </a:pP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Aprende a apoyar el desarrollo integral de tu hijo utilizando ciencia,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 ejercicio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masajes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nutrición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y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aceites esenciales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name="TextBox 114" id="114"/>
          <p:cNvSpPr txBox="true"/>
          <p:nvPr/>
        </p:nvSpPr>
        <p:spPr>
          <a:xfrm rot="-5385682">
            <a:off x="-208387" y="7677601"/>
            <a:ext cx="1842676" cy="659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OBJETIVO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2951218" y="10737339"/>
            <a:ext cx="4368938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Masajes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para bebés y niños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2946527" y="12882459"/>
            <a:ext cx="564359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Grupo de WhatsApp: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Consultas atendidas por especialistas en neuropsicología y aceites esenciales.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2921305" y="14082609"/>
            <a:ext cx="499146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6 aceites esenciales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específicos.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3350552" y="16549449"/>
            <a:ext cx="3585895" cy="348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1"/>
              </a:lnSpc>
            </a:pPr>
            <a:r>
              <a:rPr lang="en-US" b="true" sz="2099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ENVÍA UN MENSAJE AL</a:t>
            </a:r>
          </a:p>
        </p:txBody>
      </p:sp>
      <p:sp>
        <p:nvSpPr>
          <p:cNvPr name="TextBox 119" id="119"/>
          <p:cNvSpPr txBox="true"/>
          <p:nvPr/>
        </p:nvSpPr>
        <p:spPr>
          <a:xfrm rot="-5389930">
            <a:off x="825270" y="10495340"/>
            <a:ext cx="1914222" cy="243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6"/>
              </a:lnSpc>
            </a:pPr>
            <a:r>
              <a:rPr lang="en-US" sz="181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7:00 PM (HORA CDMX)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2096875" y="15041212"/>
            <a:ext cx="6156959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0"/>
              </a:lnSpc>
            </a:pPr>
            <a:r>
              <a:rPr lang="en-US" b="true" sz="2642" i="true">
                <a:solidFill>
                  <a:srgbClr val="222120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¡Inscríbete Ahora y Dale a tu Hijo un Comienzo Fuerte y Saludable!</a:t>
            </a:r>
          </a:p>
        </p:txBody>
      </p:sp>
      <p:sp>
        <p:nvSpPr>
          <p:cNvPr name="TextBox 121" id="121"/>
          <p:cNvSpPr txBox="true"/>
          <p:nvPr/>
        </p:nvSpPr>
        <p:spPr>
          <a:xfrm rot="-5385247">
            <a:off x="117679" y="10045480"/>
            <a:ext cx="1836218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89"/>
              </a:lnSpc>
            </a:pPr>
            <a:r>
              <a:rPr lang="en-US" b="true" sz="4199" spc="-1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MASTER</a:t>
            </a:r>
          </a:p>
          <a:p>
            <a:pPr algn="r">
              <a:lnSpc>
                <a:spcPts val="3989"/>
              </a:lnSpc>
            </a:pPr>
            <a:r>
              <a:rPr lang="en-US" b="true" sz="4199" spc="-1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CLASS </a:t>
            </a:r>
          </a:p>
        </p:txBody>
      </p:sp>
      <p:sp>
        <p:nvSpPr>
          <p:cNvPr name="TextBox 122" id="122"/>
          <p:cNvSpPr txBox="true"/>
          <p:nvPr/>
        </p:nvSpPr>
        <p:spPr>
          <a:xfrm rot="-5385247">
            <a:off x="-81921" y="12821108"/>
            <a:ext cx="2288137" cy="100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b="true" sz="4000" spc="-9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ACOMPA</a:t>
            </a:r>
          </a:p>
          <a:p>
            <a:pPr algn="r">
              <a:lnSpc>
                <a:spcPts val="3800"/>
              </a:lnSpc>
            </a:pPr>
            <a:r>
              <a:rPr lang="en-US" b="true" sz="4000" spc="-9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ÑAMIENTO </a:t>
            </a:r>
          </a:p>
        </p:txBody>
      </p:sp>
      <p:sp>
        <p:nvSpPr>
          <p:cNvPr name="TextBox 123" id="123"/>
          <p:cNvSpPr txBox="true"/>
          <p:nvPr/>
        </p:nvSpPr>
        <p:spPr>
          <a:xfrm rot="-5389930">
            <a:off x="832240" y="13030562"/>
            <a:ext cx="1914222" cy="243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6"/>
              </a:lnSpc>
            </a:pPr>
            <a:r>
              <a:rPr lang="en-US" sz="181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ACEITES ESENCIALES</a:t>
            </a:r>
          </a:p>
        </p:txBody>
      </p:sp>
      <p:sp>
        <p:nvSpPr>
          <p:cNvPr name="Freeform 124" id="124"/>
          <p:cNvSpPr/>
          <p:nvPr/>
        </p:nvSpPr>
        <p:spPr>
          <a:xfrm flipH="false" flipV="false" rot="0">
            <a:off x="8699827" y="7198517"/>
            <a:ext cx="507833" cy="100297"/>
          </a:xfrm>
          <a:custGeom>
            <a:avLst/>
            <a:gdLst/>
            <a:ahLst/>
            <a:cxnLst/>
            <a:rect r="r" b="b" t="t" l="l"/>
            <a:pathLst>
              <a:path h="100297" w="507833">
                <a:moveTo>
                  <a:pt x="0" y="0"/>
                </a:moveTo>
                <a:lnTo>
                  <a:pt x="507833" y="0"/>
                </a:lnTo>
                <a:lnTo>
                  <a:pt x="507833" y="100297"/>
                </a:lnTo>
                <a:lnTo>
                  <a:pt x="0" y="10029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grpSp>
        <p:nvGrpSpPr>
          <p:cNvPr name="Group 125" id="125"/>
          <p:cNvGrpSpPr/>
          <p:nvPr/>
        </p:nvGrpSpPr>
        <p:grpSpPr>
          <a:xfrm rot="0">
            <a:off x="9136275" y="4817405"/>
            <a:ext cx="1097725" cy="2523505"/>
            <a:chOff x="0" y="0"/>
            <a:chExt cx="1463633" cy="3364673"/>
          </a:xfrm>
        </p:grpSpPr>
        <p:sp>
          <p:nvSpPr>
            <p:cNvPr name="Freeform 126" id="126"/>
            <p:cNvSpPr/>
            <p:nvPr/>
          </p:nvSpPr>
          <p:spPr>
            <a:xfrm flipH="false" flipV="false" rot="0">
              <a:off x="200318" y="3110009"/>
              <a:ext cx="1216119" cy="240184"/>
            </a:xfrm>
            <a:custGeom>
              <a:avLst/>
              <a:gdLst/>
              <a:ahLst/>
              <a:cxnLst/>
              <a:rect r="r" b="b" t="t" l="l"/>
              <a:pathLst>
                <a:path h="240184" w="1216119">
                  <a:moveTo>
                    <a:pt x="0" y="0"/>
                  </a:moveTo>
                  <a:lnTo>
                    <a:pt x="1216119" y="0"/>
                  </a:lnTo>
                  <a:lnTo>
                    <a:pt x="1216119" y="240184"/>
                  </a:lnTo>
                  <a:lnTo>
                    <a:pt x="0" y="240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 l="0" t="0" r="0" b="0"/>
              </a:stretch>
            </a:blipFill>
          </p:spPr>
        </p:sp>
        <p:sp>
          <p:nvSpPr>
            <p:cNvPr name="Freeform 127" id="127"/>
            <p:cNvSpPr/>
            <p:nvPr/>
          </p:nvSpPr>
          <p:spPr>
            <a:xfrm flipH="false" flipV="false" rot="0">
              <a:off x="0" y="0"/>
              <a:ext cx="1463633" cy="3364673"/>
            </a:xfrm>
            <a:custGeom>
              <a:avLst/>
              <a:gdLst/>
              <a:ahLst/>
              <a:cxnLst/>
              <a:rect r="r" b="b" t="t" l="l"/>
              <a:pathLst>
                <a:path h="3364673" w="1463633">
                  <a:moveTo>
                    <a:pt x="0" y="0"/>
                  </a:moveTo>
                  <a:lnTo>
                    <a:pt x="1463633" y="0"/>
                  </a:lnTo>
                  <a:lnTo>
                    <a:pt x="1463633" y="3364673"/>
                  </a:lnTo>
                  <a:lnTo>
                    <a:pt x="0" y="3364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79927" y="16950167"/>
            <a:ext cx="15472500" cy="15027665"/>
          </a:xfrm>
          <a:custGeom>
            <a:avLst/>
            <a:gdLst/>
            <a:ahLst/>
            <a:cxnLst/>
            <a:rect r="r" b="b" t="t" l="l"/>
            <a:pathLst>
              <a:path h="15027665" w="15472500">
                <a:moveTo>
                  <a:pt x="0" y="0"/>
                </a:moveTo>
                <a:lnTo>
                  <a:pt x="15472500" y="0"/>
                </a:lnTo>
                <a:lnTo>
                  <a:pt x="15472500" y="15027665"/>
                </a:lnTo>
                <a:lnTo>
                  <a:pt x="0" y="15027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55440" y="15460312"/>
            <a:ext cx="3136092" cy="3323412"/>
          </a:xfrm>
          <a:custGeom>
            <a:avLst/>
            <a:gdLst/>
            <a:ahLst/>
            <a:cxnLst/>
            <a:rect r="r" b="b" t="t" l="l"/>
            <a:pathLst>
              <a:path h="3323412" w="3136092">
                <a:moveTo>
                  <a:pt x="0" y="0"/>
                </a:moveTo>
                <a:lnTo>
                  <a:pt x="3136092" y="0"/>
                </a:lnTo>
                <a:lnTo>
                  <a:pt x="3136092" y="3323411"/>
                </a:lnTo>
                <a:lnTo>
                  <a:pt x="0" y="3323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84430" y="15623327"/>
            <a:ext cx="1363962" cy="2239341"/>
          </a:xfrm>
          <a:custGeom>
            <a:avLst/>
            <a:gdLst/>
            <a:ahLst/>
            <a:cxnLst/>
            <a:rect r="r" b="b" t="t" l="l"/>
            <a:pathLst>
              <a:path h="2239341" w="1363962">
                <a:moveTo>
                  <a:pt x="0" y="0"/>
                </a:moveTo>
                <a:lnTo>
                  <a:pt x="1363962" y="0"/>
                </a:lnTo>
                <a:lnTo>
                  <a:pt x="1363962" y="2239341"/>
                </a:lnTo>
                <a:lnTo>
                  <a:pt x="0" y="2239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500878">
            <a:off x="8369786" y="-893333"/>
            <a:ext cx="2700368" cy="2760599"/>
          </a:xfrm>
          <a:custGeom>
            <a:avLst/>
            <a:gdLst/>
            <a:ahLst/>
            <a:cxnLst/>
            <a:rect r="r" b="b" t="t" l="l"/>
            <a:pathLst>
              <a:path h="2760599" w="2700368">
                <a:moveTo>
                  <a:pt x="0" y="0"/>
                </a:moveTo>
                <a:lnTo>
                  <a:pt x="2700368" y="0"/>
                </a:lnTo>
                <a:lnTo>
                  <a:pt x="2700368" y="2760600"/>
                </a:lnTo>
                <a:lnTo>
                  <a:pt x="0" y="27606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85662">
            <a:off x="8859384" y="217277"/>
            <a:ext cx="1128204" cy="1241024"/>
          </a:xfrm>
          <a:custGeom>
            <a:avLst/>
            <a:gdLst/>
            <a:ahLst/>
            <a:cxnLst/>
            <a:rect r="r" b="b" t="t" l="l"/>
            <a:pathLst>
              <a:path h="1241024" w="1128204">
                <a:moveTo>
                  <a:pt x="0" y="0"/>
                </a:moveTo>
                <a:lnTo>
                  <a:pt x="1128204" y="0"/>
                </a:lnTo>
                <a:lnTo>
                  <a:pt x="1128204" y="1241024"/>
                </a:lnTo>
                <a:lnTo>
                  <a:pt x="0" y="12410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89901" y="879124"/>
            <a:ext cx="6176896" cy="2987449"/>
          </a:xfrm>
          <a:custGeom>
            <a:avLst/>
            <a:gdLst/>
            <a:ahLst/>
            <a:cxnLst/>
            <a:rect r="r" b="b" t="t" l="l"/>
            <a:pathLst>
              <a:path h="2987449" w="6176896">
                <a:moveTo>
                  <a:pt x="0" y="0"/>
                </a:moveTo>
                <a:lnTo>
                  <a:pt x="6176896" y="0"/>
                </a:lnTo>
                <a:lnTo>
                  <a:pt x="6176896" y="2987449"/>
                </a:lnTo>
                <a:lnTo>
                  <a:pt x="0" y="29874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-96611"/>
            </a:stretch>
          </a:blipFill>
        </p:spPr>
      </p:sp>
      <p:grpSp>
        <p:nvGrpSpPr>
          <p:cNvPr name="Group 8" id="8"/>
          <p:cNvGrpSpPr/>
          <p:nvPr/>
        </p:nvGrpSpPr>
        <p:grpSpPr>
          <a:xfrm rot="-10661702">
            <a:off x="427138" y="242762"/>
            <a:ext cx="1450988" cy="145098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A81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6237" lIns="56237" bIns="56237" rIns="56237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-2238823">
            <a:off x="373549" y="848863"/>
            <a:ext cx="2164615" cy="1135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5"/>
              </a:lnSpc>
            </a:pPr>
            <a:r>
              <a:rPr lang="en-US" sz="2100" b="true">
                <a:solidFill>
                  <a:srgbClr val="FFF5E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PROGRAMA EXC</a:t>
            </a:r>
            <a:r>
              <a:rPr lang="en-US" sz="2100" b="true">
                <a:solidFill>
                  <a:srgbClr val="22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</a:t>
            </a:r>
            <a:r>
              <a:rPr lang="en-US" sz="2100" b="true">
                <a:solidFill>
                  <a:srgbClr val="24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USIVO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98952" y="1983686"/>
            <a:ext cx="7152804" cy="2101962"/>
            <a:chOff x="0" y="0"/>
            <a:chExt cx="737692" cy="21678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37692" cy="216782"/>
            </a:xfrm>
            <a:custGeom>
              <a:avLst/>
              <a:gdLst/>
              <a:ahLst/>
              <a:cxnLst/>
              <a:rect r="r" b="b" t="t" l="l"/>
              <a:pathLst>
                <a:path h="216782" w="737692">
                  <a:moveTo>
                    <a:pt x="0" y="0"/>
                  </a:moveTo>
                  <a:lnTo>
                    <a:pt x="737692" y="0"/>
                  </a:lnTo>
                  <a:lnTo>
                    <a:pt x="737692" y="216782"/>
                  </a:lnTo>
                  <a:lnTo>
                    <a:pt x="0" y="216782"/>
                  </a:lnTo>
                  <a:close/>
                </a:path>
              </a:pathLst>
            </a:custGeom>
            <a:solidFill>
              <a:srgbClr val="F56A10"/>
            </a:solidFill>
            <a:ln w="57150" cap="sq">
              <a:solidFill>
                <a:srgbClr val="FFF5EE"/>
              </a:solidFill>
              <a:prstDash val="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57150"/>
              <a:ext cx="737692" cy="159632"/>
            </a:xfrm>
            <a:prstGeom prst="rect">
              <a:avLst/>
            </a:prstGeom>
          </p:spPr>
          <p:txBody>
            <a:bodyPr anchor="ctr" rtlCol="false" tIns="47097" lIns="47097" bIns="47097" rIns="47097"/>
            <a:lstStyle/>
            <a:p>
              <a:pPr algn="ctr">
                <a:lnSpc>
                  <a:spcPts val="1872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93476" y="4315411"/>
            <a:ext cx="8700047" cy="583054"/>
            <a:chOff x="0" y="0"/>
            <a:chExt cx="2118210" cy="14195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18210" cy="141957"/>
            </a:xfrm>
            <a:custGeom>
              <a:avLst/>
              <a:gdLst/>
              <a:ahLst/>
              <a:cxnLst/>
              <a:rect r="r" b="b" t="t" l="l"/>
              <a:pathLst>
                <a:path h="141957" w="2118210">
                  <a:moveTo>
                    <a:pt x="29366" y="0"/>
                  </a:moveTo>
                  <a:lnTo>
                    <a:pt x="2088844" y="0"/>
                  </a:lnTo>
                  <a:cubicBezTo>
                    <a:pt x="2096632" y="0"/>
                    <a:pt x="2104101" y="3094"/>
                    <a:pt x="2109609" y="8601"/>
                  </a:cubicBezTo>
                  <a:cubicBezTo>
                    <a:pt x="2115116" y="14108"/>
                    <a:pt x="2118210" y="21577"/>
                    <a:pt x="2118210" y="29366"/>
                  </a:cubicBezTo>
                  <a:lnTo>
                    <a:pt x="2118210" y="112591"/>
                  </a:lnTo>
                  <a:cubicBezTo>
                    <a:pt x="2118210" y="120379"/>
                    <a:pt x="2115116" y="127849"/>
                    <a:pt x="2109609" y="133356"/>
                  </a:cubicBezTo>
                  <a:cubicBezTo>
                    <a:pt x="2104101" y="138863"/>
                    <a:pt x="2096632" y="141957"/>
                    <a:pt x="2088844" y="141957"/>
                  </a:cubicBezTo>
                  <a:lnTo>
                    <a:pt x="29366" y="141957"/>
                  </a:lnTo>
                  <a:cubicBezTo>
                    <a:pt x="21577" y="141957"/>
                    <a:pt x="14108" y="138863"/>
                    <a:pt x="8601" y="133356"/>
                  </a:cubicBezTo>
                  <a:cubicBezTo>
                    <a:pt x="3094" y="127849"/>
                    <a:pt x="0" y="120379"/>
                    <a:pt x="0" y="112591"/>
                  </a:cubicBezTo>
                  <a:lnTo>
                    <a:pt x="0" y="29366"/>
                  </a:lnTo>
                  <a:cubicBezTo>
                    <a:pt x="0" y="21577"/>
                    <a:pt x="3094" y="14108"/>
                    <a:pt x="8601" y="8601"/>
                  </a:cubicBezTo>
                  <a:cubicBezTo>
                    <a:pt x="14108" y="3094"/>
                    <a:pt x="21577" y="0"/>
                    <a:pt x="29366" y="0"/>
                  </a:cubicBezTo>
                  <a:close/>
                </a:path>
              </a:pathLst>
            </a:custGeom>
            <a:solidFill>
              <a:srgbClr val="62319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57150"/>
              <a:ext cx="2118210" cy="84807"/>
            </a:xfrm>
            <a:prstGeom prst="rect">
              <a:avLst/>
            </a:prstGeom>
          </p:spPr>
          <p:txBody>
            <a:bodyPr anchor="ctr" rtlCol="false" tIns="47097" lIns="47097" bIns="47097" rIns="47097"/>
            <a:lstStyle/>
            <a:p>
              <a:pPr algn="ctr">
                <a:lnSpc>
                  <a:spcPts val="1872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35783" y="489249"/>
            <a:ext cx="610759" cy="925254"/>
          </a:xfrm>
          <a:custGeom>
            <a:avLst/>
            <a:gdLst/>
            <a:ahLst/>
            <a:cxnLst/>
            <a:rect r="r" b="b" t="t" l="l"/>
            <a:pathLst>
              <a:path h="925254" w="610759">
                <a:moveTo>
                  <a:pt x="0" y="0"/>
                </a:moveTo>
                <a:lnTo>
                  <a:pt x="610759" y="0"/>
                </a:lnTo>
                <a:lnTo>
                  <a:pt x="610759" y="925254"/>
                </a:lnTo>
                <a:lnTo>
                  <a:pt x="0" y="9252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5394753">
            <a:off x="3375592" y="4502381"/>
            <a:ext cx="1244348" cy="3528052"/>
            <a:chOff x="0" y="0"/>
            <a:chExt cx="1336119" cy="378824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36119" cy="3788246"/>
            </a:xfrm>
            <a:custGeom>
              <a:avLst/>
              <a:gdLst/>
              <a:ahLst/>
              <a:cxnLst/>
              <a:rect r="r" b="b" t="t" l="l"/>
              <a:pathLst>
                <a:path h="3788246" w="1336119">
                  <a:moveTo>
                    <a:pt x="0" y="0"/>
                  </a:moveTo>
                  <a:lnTo>
                    <a:pt x="1336119" y="0"/>
                  </a:lnTo>
                  <a:lnTo>
                    <a:pt x="1336119" y="3788246"/>
                  </a:lnTo>
                  <a:lnTo>
                    <a:pt x="0" y="3788246"/>
                  </a:lnTo>
                  <a:close/>
                </a:path>
              </a:pathLst>
            </a:custGeom>
            <a:solidFill>
              <a:srgbClr val="FFF5EE"/>
            </a:solidFill>
            <a:ln w="19050" cap="sq">
              <a:solidFill>
                <a:srgbClr val="22212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1336119" cy="38453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96875" y="7043672"/>
            <a:ext cx="8738549" cy="1886251"/>
            <a:chOff x="0" y="0"/>
            <a:chExt cx="6678407" cy="144156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78407" cy="1441561"/>
            </a:xfrm>
            <a:custGeom>
              <a:avLst/>
              <a:gdLst/>
              <a:ahLst/>
              <a:cxnLst/>
              <a:rect r="r" b="b" t="t" l="l"/>
              <a:pathLst>
                <a:path h="1441561" w="6678407">
                  <a:moveTo>
                    <a:pt x="6475207" y="0"/>
                  </a:moveTo>
                  <a:cubicBezTo>
                    <a:pt x="6587431" y="0"/>
                    <a:pt x="6678407" y="322704"/>
                    <a:pt x="6678407" y="720781"/>
                  </a:cubicBezTo>
                  <a:cubicBezTo>
                    <a:pt x="6678407" y="1118857"/>
                    <a:pt x="6587431" y="1441561"/>
                    <a:pt x="6475207" y="1441561"/>
                  </a:cubicBezTo>
                  <a:lnTo>
                    <a:pt x="203200" y="1441561"/>
                  </a:lnTo>
                  <a:cubicBezTo>
                    <a:pt x="90976" y="1441561"/>
                    <a:pt x="0" y="1118857"/>
                    <a:pt x="0" y="720781"/>
                  </a:cubicBezTo>
                  <a:cubicBezTo>
                    <a:pt x="0" y="3227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CF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6678407" cy="1498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38369" y="7340910"/>
            <a:ext cx="959858" cy="1312626"/>
          </a:xfrm>
          <a:custGeom>
            <a:avLst/>
            <a:gdLst/>
            <a:ahLst/>
            <a:cxnLst/>
            <a:rect r="r" b="b" t="t" l="l"/>
            <a:pathLst>
              <a:path h="1312626" w="959858">
                <a:moveTo>
                  <a:pt x="0" y="0"/>
                </a:moveTo>
                <a:lnTo>
                  <a:pt x="959858" y="0"/>
                </a:lnTo>
                <a:lnTo>
                  <a:pt x="959858" y="1312626"/>
                </a:lnTo>
                <a:lnTo>
                  <a:pt x="0" y="13126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-566213" y="9452395"/>
            <a:ext cx="2628185" cy="2318145"/>
            <a:chOff x="0" y="0"/>
            <a:chExt cx="566231" cy="49943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66231" cy="499434"/>
            </a:xfrm>
            <a:custGeom>
              <a:avLst/>
              <a:gdLst/>
              <a:ahLst/>
              <a:cxnLst/>
              <a:rect r="r" b="b" t="t" l="l"/>
              <a:pathLst>
                <a:path h="499434" w="566231">
                  <a:moveTo>
                    <a:pt x="0" y="0"/>
                  </a:moveTo>
                  <a:lnTo>
                    <a:pt x="566231" y="0"/>
                  </a:lnTo>
                  <a:lnTo>
                    <a:pt x="566231" y="499434"/>
                  </a:lnTo>
                  <a:lnTo>
                    <a:pt x="0" y="499434"/>
                  </a:lnTo>
                  <a:close/>
                </a:path>
              </a:pathLst>
            </a:custGeom>
            <a:solidFill>
              <a:srgbClr val="008FCD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566231" cy="556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246353" y="9427653"/>
            <a:ext cx="542665" cy="542665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246353" y="10027856"/>
            <a:ext cx="542665" cy="542665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2246353" y="10627671"/>
            <a:ext cx="542665" cy="542665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2246353" y="11227875"/>
            <a:ext cx="542665" cy="542665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858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2295248" y="11977584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90"/>
                </a:lnTo>
                <a:lnTo>
                  <a:pt x="0" y="49029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2951218" y="11318232"/>
            <a:ext cx="459378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Estimulación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temprana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2295248" y="12891984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90"/>
                </a:lnTo>
                <a:lnTo>
                  <a:pt x="0" y="49029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2295248" y="13978881"/>
            <a:ext cx="493881" cy="490289"/>
          </a:xfrm>
          <a:custGeom>
            <a:avLst/>
            <a:gdLst/>
            <a:ahLst/>
            <a:cxnLst/>
            <a:rect r="r" b="b" t="t" l="l"/>
            <a:pathLst>
              <a:path h="490289" w="493881">
                <a:moveTo>
                  <a:pt x="0" y="0"/>
                </a:moveTo>
                <a:lnTo>
                  <a:pt x="493881" y="0"/>
                </a:lnTo>
                <a:lnTo>
                  <a:pt x="493881" y="490289"/>
                </a:lnTo>
                <a:lnTo>
                  <a:pt x="0" y="4902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5" id="45"/>
          <p:cNvGrpSpPr/>
          <p:nvPr/>
        </p:nvGrpSpPr>
        <p:grpSpPr>
          <a:xfrm rot="0">
            <a:off x="3286443" y="16368474"/>
            <a:ext cx="3714115" cy="1138819"/>
            <a:chOff x="0" y="0"/>
            <a:chExt cx="978203" cy="299936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978203" cy="299936"/>
            </a:xfrm>
            <a:custGeom>
              <a:avLst/>
              <a:gdLst/>
              <a:ahLst/>
              <a:cxnLst/>
              <a:rect r="r" b="b" t="t" l="l"/>
              <a:pathLst>
                <a:path h="299936" w="978203">
                  <a:moveTo>
                    <a:pt x="0" y="0"/>
                  </a:moveTo>
                  <a:lnTo>
                    <a:pt x="978203" y="0"/>
                  </a:lnTo>
                  <a:lnTo>
                    <a:pt x="978203" y="299936"/>
                  </a:lnTo>
                  <a:lnTo>
                    <a:pt x="0" y="299936"/>
                  </a:lnTo>
                  <a:close/>
                </a:path>
              </a:pathLst>
            </a:custGeom>
            <a:solidFill>
              <a:srgbClr val="62319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978203" cy="318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5394753">
            <a:off x="4628240" y="12132774"/>
            <a:ext cx="1094260" cy="6626660"/>
            <a:chOff x="0" y="0"/>
            <a:chExt cx="1174962" cy="7115377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174962" cy="7115377"/>
            </a:xfrm>
            <a:custGeom>
              <a:avLst/>
              <a:gdLst/>
              <a:ahLst/>
              <a:cxnLst/>
              <a:rect r="r" b="b" t="t" l="l"/>
              <a:pathLst>
                <a:path h="7115377" w="1174962">
                  <a:moveTo>
                    <a:pt x="0" y="0"/>
                  </a:moveTo>
                  <a:lnTo>
                    <a:pt x="1174962" y="0"/>
                  </a:lnTo>
                  <a:lnTo>
                    <a:pt x="1174962" y="7115377"/>
                  </a:lnTo>
                  <a:lnTo>
                    <a:pt x="0" y="7115377"/>
                  </a:lnTo>
                  <a:close/>
                </a:path>
              </a:pathLst>
            </a:custGeom>
            <a:solidFill>
              <a:srgbClr val="FEFCF6"/>
            </a:solidFill>
            <a:ln w="19050" cap="sq">
              <a:solidFill>
                <a:srgbClr val="222120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57150"/>
              <a:ext cx="1174962" cy="71725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1" id="51"/>
          <p:cNvSpPr/>
          <p:nvPr/>
        </p:nvSpPr>
        <p:spPr>
          <a:xfrm flipH="false" flipV="false" rot="0">
            <a:off x="4773592" y="5195830"/>
            <a:ext cx="373136" cy="456435"/>
          </a:xfrm>
          <a:custGeom>
            <a:avLst/>
            <a:gdLst/>
            <a:ahLst/>
            <a:cxnLst/>
            <a:rect r="r" b="b" t="t" l="l"/>
            <a:pathLst>
              <a:path h="456435" w="373136">
                <a:moveTo>
                  <a:pt x="0" y="0"/>
                </a:moveTo>
                <a:lnTo>
                  <a:pt x="373136" y="0"/>
                </a:lnTo>
                <a:lnTo>
                  <a:pt x="373136" y="456435"/>
                </a:lnTo>
                <a:lnTo>
                  <a:pt x="0" y="45643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75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2951218" y="9518010"/>
            <a:ext cx="336202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Desarrollo </a:t>
            </a: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cerebral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951218" y="10118214"/>
            <a:ext cx="336202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Nutrición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infantil</a:t>
            </a:r>
          </a:p>
        </p:txBody>
      </p:sp>
      <p:sp>
        <p:nvSpPr>
          <p:cNvPr name="Freeform 54" id="54"/>
          <p:cNvSpPr/>
          <p:nvPr/>
        </p:nvSpPr>
        <p:spPr>
          <a:xfrm flipH="false" flipV="false" rot="-5260275">
            <a:off x="1109476" y="11126964"/>
            <a:ext cx="332696" cy="327290"/>
          </a:xfrm>
          <a:custGeom>
            <a:avLst/>
            <a:gdLst/>
            <a:ahLst/>
            <a:cxnLst/>
            <a:rect r="r" b="b" t="t" l="l"/>
            <a:pathLst>
              <a:path h="327290" w="332696">
                <a:moveTo>
                  <a:pt x="0" y="0"/>
                </a:moveTo>
                <a:lnTo>
                  <a:pt x="332696" y="0"/>
                </a:lnTo>
                <a:lnTo>
                  <a:pt x="332696" y="327291"/>
                </a:lnTo>
                <a:lnTo>
                  <a:pt x="0" y="32729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5" id="55"/>
          <p:cNvGrpSpPr/>
          <p:nvPr/>
        </p:nvGrpSpPr>
        <p:grpSpPr>
          <a:xfrm rot="5394753">
            <a:off x="6664002" y="8926495"/>
            <a:ext cx="410092" cy="1539112"/>
            <a:chOff x="0" y="0"/>
            <a:chExt cx="440336" cy="1652621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8" id="58"/>
          <p:cNvSpPr txBox="true"/>
          <p:nvPr/>
        </p:nvSpPr>
        <p:spPr>
          <a:xfrm rot="0">
            <a:off x="7087693" y="9563770"/>
            <a:ext cx="256812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01 octubre</a:t>
            </a:r>
          </a:p>
        </p:txBody>
      </p:sp>
      <p:grpSp>
        <p:nvGrpSpPr>
          <p:cNvPr name="Group 59" id="59"/>
          <p:cNvGrpSpPr/>
          <p:nvPr/>
        </p:nvGrpSpPr>
        <p:grpSpPr>
          <a:xfrm rot="5394753">
            <a:off x="6448486" y="9311770"/>
            <a:ext cx="410092" cy="1970144"/>
            <a:chOff x="0" y="0"/>
            <a:chExt cx="440336" cy="2115443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440336" cy="2115443"/>
            </a:xfrm>
            <a:custGeom>
              <a:avLst/>
              <a:gdLst/>
              <a:ahLst/>
              <a:cxnLst/>
              <a:rect r="r" b="b" t="t" l="l"/>
              <a:pathLst>
                <a:path h="2115443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2115443"/>
                  </a:lnTo>
                  <a:lnTo>
                    <a:pt x="0" y="2115443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0" y="-57150"/>
              <a:ext cx="440336" cy="2172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2" id="62"/>
          <p:cNvSpPr txBox="true"/>
          <p:nvPr/>
        </p:nvSpPr>
        <p:spPr>
          <a:xfrm rot="0">
            <a:off x="7022302" y="10159516"/>
            <a:ext cx="2698908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03 octubre</a:t>
            </a:r>
          </a:p>
        </p:txBody>
      </p:sp>
      <p:grpSp>
        <p:nvGrpSpPr>
          <p:cNvPr name="Group 63" id="63"/>
          <p:cNvGrpSpPr/>
          <p:nvPr/>
        </p:nvGrpSpPr>
        <p:grpSpPr>
          <a:xfrm rot="5394753">
            <a:off x="7290559" y="10742322"/>
            <a:ext cx="410092" cy="308744"/>
            <a:chOff x="0" y="0"/>
            <a:chExt cx="440336" cy="33151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440336" cy="331514"/>
            </a:xfrm>
            <a:custGeom>
              <a:avLst/>
              <a:gdLst/>
              <a:ahLst/>
              <a:cxnLst/>
              <a:rect r="r" b="b" t="t" l="l"/>
              <a:pathLst>
                <a:path h="331514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331514"/>
                  </a:lnTo>
                  <a:lnTo>
                    <a:pt x="0" y="331514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65" id="65"/>
            <p:cNvSpPr txBox="true"/>
            <p:nvPr/>
          </p:nvSpPr>
          <p:spPr>
            <a:xfrm>
              <a:off x="0" y="-57150"/>
              <a:ext cx="440336" cy="388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6" id="66"/>
          <p:cNvSpPr txBox="true"/>
          <p:nvPr/>
        </p:nvSpPr>
        <p:spPr>
          <a:xfrm rot="0">
            <a:off x="7414828" y="10755262"/>
            <a:ext cx="191385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08 octubre</a:t>
            </a:r>
          </a:p>
        </p:txBody>
      </p:sp>
      <p:grpSp>
        <p:nvGrpSpPr>
          <p:cNvPr name="Group 67" id="67"/>
          <p:cNvGrpSpPr/>
          <p:nvPr/>
        </p:nvGrpSpPr>
        <p:grpSpPr>
          <a:xfrm rot="5394753">
            <a:off x="6984202" y="11025351"/>
            <a:ext cx="410092" cy="940818"/>
            <a:chOff x="0" y="0"/>
            <a:chExt cx="440336" cy="1010203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440336" cy="1010203"/>
            </a:xfrm>
            <a:custGeom>
              <a:avLst/>
              <a:gdLst/>
              <a:ahLst/>
              <a:cxnLst/>
              <a:rect r="r" b="b" t="t" l="l"/>
              <a:pathLst>
                <a:path h="1010203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010203"/>
                  </a:lnTo>
                  <a:lnTo>
                    <a:pt x="0" y="1010203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57150"/>
              <a:ext cx="440336" cy="1067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0" id="70"/>
          <p:cNvSpPr txBox="true"/>
          <p:nvPr/>
        </p:nvSpPr>
        <p:spPr>
          <a:xfrm rot="0">
            <a:off x="7414828" y="11351007"/>
            <a:ext cx="1913854" cy="29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6"/>
              </a:lnSpc>
              <a:spcBef>
                <a:spcPct val="0"/>
              </a:spcBef>
            </a:pPr>
            <a:r>
              <a:rPr lang="en-US" sz="2246" strike="noStrike" u="none">
                <a:solidFill>
                  <a:srgbClr val="181818"/>
                </a:solidFill>
                <a:latin typeface="Oswald"/>
                <a:ea typeface="Oswald"/>
                <a:cs typeface="Oswald"/>
                <a:sym typeface="Oswald"/>
              </a:rPr>
              <a:t>10 octubre</a:t>
            </a:r>
          </a:p>
        </p:txBody>
      </p:sp>
      <p:grpSp>
        <p:nvGrpSpPr>
          <p:cNvPr name="Group 71" id="71"/>
          <p:cNvGrpSpPr/>
          <p:nvPr/>
        </p:nvGrpSpPr>
        <p:grpSpPr>
          <a:xfrm rot="5394753">
            <a:off x="9611675" y="8930997"/>
            <a:ext cx="410092" cy="1539112"/>
            <a:chOff x="0" y="0"/>
            <a:chExt cx="440336" cy="1652621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3" id="73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4" id="74"/>
          <p:cNvGrpSpPr/>
          <p:nvPr/>
        </p:nvGrpSpPr>
        <p:grpSpPr>
          <a:xfrm rot="5394753">
            <a:off x="9635709" y="9532479"/>
            <a:ext cx="410092" cy="1539112"/>
            <a:chOff x="0" y="0"/>
            <a:chExt cx="440336" cy="1652621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6" id="76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7" id="77"/>
          <p:cNvGrpSpPr/>
          <p:nvPr/>
        </p:nvGrpSpPr>
        <p:grpSpPr>
          <a:xfrm rot="5394753">
            <a:off x="9659118" y="10133961"/>
            <a:ext cx="410092" cy="1539112"/>
            <a:chOff x="0" y="0"/>
            <a:chExt cx="440336" cy="1652621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79" id="79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0" id="80"/>
          <p:cNvGrpSpPr/>
          <p:nvPr/>
        </p:nvGrpSpPr>
        <p:grpSpPr>
          <a:xfrm rot="5394753">
            <a:off x="9659118" y="10735442"/>
            <a:ext cx="410092" cy="1539112"/>
            <a:chOff x="0" y="0"/>
            <a:chExt cx="440336" cy="1652621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440336" cy="1652621"/>
            </a:xfrm>
            <a:custGeom>
              <a:avLst/>
              <a:gdLst/>
              <a:ahLst/>
              <a:cxnLst/>
              <a:rect r="r" b="b" t="t" l="l"/>
              <a:pathLst>
                <a:path h="1652621" w="440336">
                  <a:moveTo>
                    <a:pt x="0" y="0"/>
                  </a:moveTo>
                  <a:lnTo>
                    <a:pt x="440336" y="0"/>
                  </a:lnTo>
                  <a:lnTo>
                    <a:pt x="440336" y="1652621"/>
                  </a:lnTo>
                  <a:lnTo>
                    <a:pt x="0" y="1652621"/>
                  </a:lnTo>
                  <a:close/>
                </a:path>
              </a:pathLst>
            </a:custGeom>
            <a:solidFill>
              <a:srgbClr val="FFB6AF"/>
            </a:solidFill>
            <a:ln cap="sq">
              <a:noFill/>
              <a:prstDash val="solid"/>
              <a:miter/>
            </a:ln>
          </p:spPr>
        </p:sp>
        <p:sp>
          <p:nvSpPr>
            <p:cNvPr name="TextBox 82" id="82"/>
            <p:cNvSpPr txBox="true"/>
            <p:nvPr/>
          </p:nvSpPr>
          <p:spPr>
            <a:xfrm>
              <a:off x="0" y="-57150"/>
              <a:ext cx="440336" cy="170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-547941" y="12035255"/>
            <a:ext cx="2628185" cy="2410399"/>
            <a:chOff x="0" y="0"/>
            <a:chExt cx="566231" cy="519310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566231" cy="519310"/>
            </a:xfrm>
            <a:custGeom>
              <a:avLst/>
              <a:gdLst/>
              <a:ahLst/>
              <a:cxnLst/>
              <a:rect r="r" b="b" t="t" l="l"/>
              <a:pathLst>
                <a:path h="519310" w="566231">
                  <a:moveTo>
                    <a:pt x="0" y="0"/>
                  </a:moveTo>
                  <a:lnTo>
                    <a:pt x="566231" y="0"/>
                  </a:lnTo>
                  <a:lnTo>
                    <a:pt x="566231" y="519310"/>
                  </a:lnTo>
                  <a:lnTo>
                    <a:pt x="0" y="519310"/>
                  </a:lnTo>
                  <a:close/>
                </a:path>
              </a:pathLst>
            </a:custGeom>
            <a:solidFill>
              <a:srgbClr val="78B72B"/>
            </a:solidFill>
            <a:ln cap="sq">
              <a:noFill/>
              <a:prstDash val="solid"/>
              <a:miter/>
            </a:ln>
          </p:spPr>
        </p:sp>
        <p:sp>
          <p:nvSpPr>
            <p:cNvPr name="TextBox 85" id="85"/>
            <p:cNvSpPr txBox="true"/>
            <p:nvPr/>
          </p:nvSpPr>
          <p:spPr>
            <a:xfrm>
              <a:off x="0" y="-57150"/>
              <a:ext cx="566231" cy="5764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6" id="86"/>
          <p:cNvSpPr/>
          <p:nvPr/>
        </p:nvSpPr>
        <p:spPr>
          <a:xfrm flipH="false" flipV="false" rot="-5532030">
            <a:off x="1660528" y="14037905"/>
            <a:ext cx="208706" cy="234831"/>
          </a:xfrm>
          <a:custGeom>
            <a:avLst/>
            <a:gdLst/>
            <a:ahLst/>
            <a:cxnLst/>
            <a:rect r="r" b="b" t="t" l="l"/>
            <a:pathLst>
              <a:path h="234831" w="208706">
                <a:moveTo>
                  <a:pt x="0" y="0"/>
                </a:moveTo>
                <a:lnTo>
                  <a:pt x="208706" y="0"/>
                </a:lnTo>
                <a:lnTo>
                  <a:pt x="208706" y="234831"/>
                </a:lnTo>
                <a:lnTo>
                  <a:pt x="0" y="23483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7" id="87"/>
          <p:cNvGrpSpPr/>
          <p:nvPr/>
        </p:nvGrpSpPr>
        <p:grpSpPr>
          <a:xfrm rot="0">
            <a:off x="4015805" y="16950167"/>
            <a:ext cx="2255390" cy="353859"/>
            <a:chOff x="0" y="0"/>
            <a:chExt cx="3007186" cy="471812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470632" cy="471812"/>
            </a:xfrm>
            <a:custGeom>
              <a:avLst/>
              <a:gdLst/>
              <a:ahLst/>
              <a:cxnLst/>
              <a:rect r="r" b="b" t="t" l="l"/>
              <a:pathLst>
                <a:path h="471812" w="470632">
                  <a:moveTo>
                    <a:pt x="0" y="0"/>
                  </a:moveTo>
                  <a:lnTo>
                    <a:pt x="470632" y="0"/>
                  </a:lnTo>
                  <a:lnTo>
                    <a:pt x="470632" y="471812"/>
                  </a:lnTo>
                  <a:lnTo>
                    <a:pt x="0" y="471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9" id="89"/>
            <p:cNvSpPr txBox="true"/>
            <p:nvPr/>
          </p:nvSpPr>
          <p:spPr>
            <a:xfrm rot="0">
              <a:off x="660195" y="19183"/>
              <a:ext cx="2346991" cy="452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1"/>
                </a:lnSpc>
              </a:pPr>
              <a:r>
                <a:rPr lang="en-US" sz="2099">
                  <a:solidFill>
                    <a:srgbClr val="FFFFFF"/>
                  </a:solidFill>
                  <a:latin typeface="Poppins 1"/>
                  <a:ea typeface="Poppins 1"/>
                  <a:cs typeface="Poppins 1"/>
                  <a:sym typeface="Poppins 1"/>
                </a:rPr>
                <a:t>44 2363 0691</a:t>
              </a:r>
            </a:p>
          </p:txBody>
        </p:sp>
      </p:grpSp>
      <p:sp>
        <p:nvSpPr>
          <p:cNvPr name="Freeform 90" id="90"/>
          <p:cNvSpPr/>
          <p:nvPr/>
        </p:nvSpPr>
        <p:spPr>
          <a:xfrm flipH="false" flipV="false" rot="0">
            <a:off x="5529368" y="5351499"/>
            <a:ext cx="637364" cy="637364"/>
          </a:xfrm>
          <a:custGeom>
            <a:avLst/>
            <a:gdLst/>
            <a:ahLst/>
            <a:cxnLst/>
            <a:rect r="r" b="b" t="t" l="l"/>
            <a:pathLst>
              <a:path h="637364" w="637364">
                <a:moveTo>
                  <a:pt x="0" y="0"/>
                </a:moveTo>
                <a:lnTo>
                  <a:pt x="637364" y="0"/>
                </a:lnTo>
                <a:lnTo>
                  <a:pt x="637364" y="637365"/>
                </a:lnTo>
                <a:lnTo>
                  <a:pt x="0" y="63736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91" id="91"/>
          <p:cNvSpPr/>
          <p:nvPr/>
        </p:nvSpPr>
        <p:spPr>
          <a:xfrm flipH="false" flipV="false" rot="0">
            <a:off x="7717681" y="6184634"/>
            <a:ext cx="451621" cy="1101514"/>
          </a:xfrm>
          <a:custGeom>
            <a:avLst/>
            <a:gdLst/>
            <a:ahLst/>
            <a:cxnLst/>
            <a:rect r="r" b="b" t="t" l="l"/>
            <a:pathLst>
              <a:path h="1101514" w="451621">
                <a:moveTo>
                  <a:pt x="0" y="0"/>
                </a:moveTo>
                <a:lnTo>
                  <a:pt x="451620" y="0"/>
                </a:lnTo>
                <a:lnTo>
                  <a:pt x="451620" y="1101515"/>
                </a:lnTo>
                <a:lnTo>
                  <a:pt x="0" y="110151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92" id="92"/>
          <p:cNvSpPr/>
          <p:nvPr/>
        </p:nvSpPr>
        <p:spPr>
          <a:xfrm flipH="false" flipV="false" rot="0">
            <a:off x="8101702" y="7171270"/>
            <a:ext cx="653573" cy="129081"/>
          </a:xfrm>
          <a:custGeom>
            <a:avLst/>
            <a:gdLst/>
            <a:ahLst/>
            <a:cxnLst/>
            <a:rect r="r" b="b" t="t" l="l"/>
            <a:pathLst>
              <a:path h="129081" w="653573">
                <a:moveTo>
                  <a:pt x="0" y="0"/>
                </a:moveTo>
                <a:lnTo>
                  <a:pt x="653573" y="0"/>
                </a:lnTo>
                <a:lnTo>
                  <a:pt x="653573" y="129081"/>
                </a:lnTo>
                <a:lnTo>
                  <a:pt x="0" y="12908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93" id="93"/>
          <p:cNvSpPr/>
          <p:nvPr/>
        </p:nvSpPr>
        <p:spPr>
          <a:xfrm flipH="false" flipV="false" rot="0">
            <a:off x="8093092" y="5811108"/>
            <a:ext cx="662183" cy="1652114"/>
          </a:xfrm>
          <a:custGeom>
            <a:avLst/>
            <a:gdLst/>
            <a:ahLst/>
            <a:cxnLst/>
            <a:rect r="r" b="b" t="t" l="l"/>
            <a:pathLst>
              <a:path h="1652114" w="662183">
                <a:moveTo>
                  <a:pt x="0" y="0"/>
                </a:moveTo>
                <a:lnTo>
                  <a:pt x="662183" y="0"/>
                </a:lnTo>
                <a:lnTo>
                  <a:pt x="662183" y="1652113"/>
                </a:lnTo>
                <a:lnTo>
                  <a:pt x="0" y="165211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37000" t="0" r="-35150" b="0"/>
            </a:stretch>
          </a:blipFill>
        </p:spPr>
      </p:sp>
      <p:sp>
        <p:nvSpPr>
          <p:cNvPr name="Freeform 94" id="94"/>
          <p:cNvSpPr/>
          <p:nvPr/>
        </p:nvSpPr>
        <p:spPr>
          <a:xfrm flipH="false" flipV="false" rot="0">
            <a:off x="6184412" y="7151161"/>
            <a:ext cx="653573" cy="129081"/>
          </a:xfrm>
          <a:custGeom>
            <a:avLst/>
            <a:gdLst/>
            <a:ahLst/>
            <a:cxnLst/>
            <a:rect r="r" b="b" t="t" l="l"/>
            <a:pathLst>
              <a:path h="129081" w="653573">
                <a:moveTo>
                  <a:pt x="0" y="0"/>
                </a:moveTo>
                <a:lnTo>
                  <a:pt x="653573" y="0"/>
                </a:lnTo>
                <a:lnTo>
                  <a:pt x="653573" y="129080"/>
                </a:lnTo>
                <a:lnTo>
                  <a:pt x="0" y="12908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95" id="95"/>
          <p:cNvSpPr/>
          <p:nvPr/>
        </p:nvSpPr>
        <p:spPr>
          <a:xfrm flipH="false" flipV="false" rot="0">
            <a:off x="6645771" y="7169134"/>
            <a:ext cx="592479" cy="117015"/>
          </a:xfrm>
          <a:custGeom>
            <a:avLst/>
            <a:gdLst/>
            <a:ahLst/>
            <a:cxnLst/>
            <a:rect r="r" b="b" t="t" l="l"/>
            <a:pathLst>
              <a:path h="117015" w="592479">
                <a:moveTo>
                  <a:pt x="0" y="0"/>
                </a:moveTo>
                <a:lnTo>
                  <a:pt x="592480" y="0"/>
                </a:lnTo>
                <a:lnTo>
                  <a:pt x="592480" y="117015"/>
                </a:lnTo>
                <a:lnTo>
                  <a:pt x="0" y="117015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96" id="96"/>
          <p:cNvSpPr/>
          <p:nvPr/>
        </p:nvSpPr>
        <p:spPr>
          <a:xfrm flipH="false" flipV="false" rot="0">
            <a:off x="6790880" y="6195519"/>
            <a:ext cx="414414" cy="1076401"/>
          </a:xfrm>
          <a:custGeom>
            <a:avLst/>
            <a:gdLst/>
            <a:ahLst/>
            <a:cxnLst/>
            <a:rect r="r" b="b" t="t" l="l"/>
            <a:pathLst>
              <a:path h="1076401" w="414414">
                <a:moveTo>
                  <a:pt x="0" y="0"/>
                </a:moveTo>
                <a:lnTo>
                  <a:pt x="414414" y="0"/>
                </a:lnTo>
                <a:lnTo>
                  <a:pt x="414414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97" id="97"/>
          <p:cNvSpPr/>
          <p:nvPr/>
        </p:nvSpPr>
        <p:spPr>
          <a:xfrm flipH="false" flipV="false" rot="0">
            <a:off x="7238251" y="6195519"/>
            <a:ext cx="469111" cy="1097685"/>
          </a:xfrm>
          <a:custGeom>
            <a:avLst/>
            <a:gdLst/>
            <a:ahLst/>
            <a:cxnLst/>
            <a:rect r="r" b="b" t="t" l="l"/>
            <a:pathLst>
              <a:path h="1097685" w="469111">
                <a:moveTo>
                  <a:pt x="0" y="0"/>
                </a:moveTo>
                <a:lnTo>
                  <a:pt x="469111" y="0"/>
                </a:lnTo>
                <a:lnTo>
                  <a:pt x="469111" y="1097685"/>
                </a:lnTo>
                <a:lnTo>
                  <a:pt x="0" y="1097685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43070" t="-6785" r="-41300" b="-11700"/>
            </a:stretch>
          </a:blipFill>
        </p:spPr>
      </p:sp>
      <p:sp>
        <p:nvSpPr>
          <p:cNvPr name="Freeform 98" id="98"/>
          <p:cNvSpPr/>
          <p:nvPr/>
        </p:nvSpPr>
        <p:spPr>
          <a:xfrm flipH="false" flipV="false" rot="0">
            <a:off x="7140066" y="7171621"/>
            <a:ext cx="567296" cy="112041"/>
          </a:xfrm>
          <a:custGeom>
            <a:avLst/>
            <a:gdLst/>
            <a:ahLst/>
            <a:cxnLst/>
            <a:rect r="r" b="b" t="t" l="l"/>
            <a:pathLst>
              <a:path h="112041" w="567296">
                <a:moveTo>
                  <a:pt x="0" y="0"/>
                </a:moveTo>
                <a:lnTo>
                  <a:pt x="567296" y="0"/>
                </a:lnTo>
                <a:lnTo>
                  <a:pt x="567296" y="112041"/>
                </a:lnTo>
                <a:lnTo>
                  <a:pt x="0" y="11204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99" id="99"/>
          <p:cNvSpPr/>
          <p:nvPr/>
        </p:nvSpPr>
        <p:spPr>
          <a:xfrm flipH="false" flipV="false" rot="0">
            <a:off x="8654526" y="5836777"/>
            <a:ext cx="603774" cy="1437558"/>
          </a:xfrm>
          <a:custGeom>
            <a:avLst/>
            <a:gdLst/>
            <a:ahLst/>
            <a:cxnLst/>
            <a:rect r="r" b="b" t="t" l="l"/>
            <a:pathLst>
              <a:path h="1437558" w="603774">
                <a:moveTo>
                  <a:pt x="0" y="0"/>
                </a:moveTo>
                <a:lnTo>
                  <a:pt x="603774" y="0"/>
                </a:lnTo>
                <a:lnTo>
                  <a:pt x="603774" y="1437557"/>
                </a:lnTo>
                <a:lnTo>
                  <a:pt x="0" y="1437557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false" flipV="false" rot="0">
            <a:off x="7619072" y="7157068"/>
            <a:ext cx="593754" cy="117267"/>
          </a:xfrm>
          <a:custGeom>
            <a:avLst/>
            <a:gdLst/>
            <a:ahLst/>
            <a:cxnLst/>
            <a:rect r="r" b="b" t="t" l="l"/>
            <a:pathLst>
              <a:path h="117267" w="593754">
                <a:moveTo>
                  <a:pt x="0" y="0"/>
                </a:moveTo>
                <a:lnTo>
                  <a:pt x="593755" y="0"/>
                </a:lnTo>
                <a:lnTo>
                  <a:pt x="593755" y="117266"/>
                </a:lnTo>
                <a:lnTo>
                  <a:pt x="0" y="117266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101" id="101"/>
          <p:cNvSpPr/>
          <p:nvPr/>
        </p:nvSpPr>
        <p:spPr>
          <a:xfrm flipH="false" flipV="false" rot="0">
            <a:off x="6263932" y="6187018"/>
            <a:ext cx="494533" cy="1123001"/>
          </a:xfrm>
          <a:custGeom>
            <a:avLst/>
            <a:gdLst/>
            <a:ahLst/>
            <a:cxnLst/>
            <a:rect r="r" b="b" t="t" l="l"/>
            <a:pathLst>
              <a:path h="1123001" w="494533">
                <a:moveTo>
                  <a:pt x="0" y="0"/>
                </a:moveTo>
                <a:lnTo>
                  <a:pt x="494533" y="0"/>
                </a:lnTo>
                <a:lnTo>
                  <a:pt x="494533" y="1123001"/>
                </a:lnTo>
                <a:lnTo>
                  <a:pt x="0" y="1123001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TextBox 102" id="102"/>
          <p:cNvSpPr txBox="true"/>
          <p:nvPr/>
        </p:nvSpPr>
        <p:spPr>
          <a:xfrm rot="0">
            <a:off x="2951218" y="11968059"/>
            <a:ext cx="459378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E-books: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Menús saludables, guías de ejercicios y masajes.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2335028" y="9514396"/>
            <a:ext cx="394849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3"/>
              </a:lnSpc>
            </a:pPr>
            <a:r>
              <a:rPr lang="en-US" b="true" sz="2199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1.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2335028" y="10137264"/>
            <a:ext cx="394849" cy="32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b="true" sz="2200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2.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2335028" y="10742607"/>
            <a:ext cx="394849" cy="32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4"/>
              </a:lnSpc>
            </a:pPr>
            <a:r>
              <a:rPr lang="en-US" b="true" sz="2200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3.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2335028" y="11351311"/>
            <a:ext cx="394849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3"/>
              </a:lnSpc>
            </a:pPr>
            <a:r>
              <a:rPr lang="en-US" b="true" sz="2199" spc="-52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4.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2275049" y="5707210"/>
            <a:ext cx="2958932" cy="1124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36"/>
              </a:lnSpc>
            </a:pPr>
            <a:r>
              <a:rPr lang="en-US" b="true" sz="7552" spc="-181">
                <a:solidFill>
                  <a:srgbClr val="22212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$127.52</a:t>
            </a:r>
          </a:p>
        </p:txBody>
      </p:sp>
      <p:sp>
        <p:nvSpPr>
          <p:cNvPr name="TextBox 108" id="108"/>
          <p:cNvSpPr txBox="true"/>
          <p:nvPr/>
        </p:nvSpPr>
        <p:spPr>
          <a:xfrm rot="-5418014">
            <a:off x="4858576" y="6020166"/>
            <a:ext cx="837067" cy="538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8"/>
              </a:lnSpc>
            </a:pPr>
            <a:r>
              <a:rPr lang="en-US" b="true" sz="3630" spc="-87">
                <a:solidFill>
                  <a:srgbClr val="22212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USD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2124017" y="2184275"/>
            <a:ext cx="6102675" cy="850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b="true" sz="5700" spc="-13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Impulsa el Desarrollo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1829224" y="2849126"/>
            <a:ext cx="6692260" cy="987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1"/>
              </a:lnSpc>
            </a:pPr>
            <a:r>
              <a:rPr lang="en-US" b="true" sz="6599" spc="-158">
                <a:solidFill>
                  <a:srgbClr val="FFFFFF">
                    <a:alpha val="63922"/>
                  </a:srgbClr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Brillante de tu Hijo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1190613" y="4396958"/>
            <a:ext cx="806768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0"/>
              </a:lnSpc>
            </a:pPr>
            <a:r>
              <a:rPr lang="en-US" sz="2642" i="true">
                <a:solidFill>
                  <a:srgbClr val="FFF5EE"/>
                </a:solidFill>
                <a:latin typeface="Poppins 1 Italics"/>
                <a:ea typeface="Poppins 1 Italics"/>
                <a:cs typeface="Poppins 1 Italics"/>
                <a:sym typeface="Poppins 1 Italics"/>
              </a:rPr>
              <a:t>Un Programa Integral para Niños de 0 a 6 Años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2587561" y="5261135"/>
            <a:ext cx="2846935" cy="355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288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VALOR REAL: $310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2520894" y="7508390"/>
            <a:ext cx="6055053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4"/>
              </a:lnSpc>
            </a:pP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Aprende a apoyar el desarrollo integral de tu hijo utilizando ciencia,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 ejercicio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masajes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nutrición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y </a:t>
            </a:r>
            <a:r>
              <a:rPr lang="en-US" b="true" sz="2304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aceites esenciales</a:t>
            </a:r>
            <a:r>
              <a:rPr lang="en-US" sz="2304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name="TextBox 114" id="114"/>
          <p:cNvSpPr txBox="true"/>
          <p:nvPr/>
        </p:nvSpPr>
        <p:spPr>
          <a:xfrm rot="-5385682">
            <a:off x="-208387" y="7677601"/>
            <a:ext cx="1842676" cy="659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OBJETIVO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2951218" y="10737339"/>
            <a:ext cx="4368938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Masajes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para bebés y niños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2946527" y="12882459"/>
            <a:ext cx="564359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Grupo de WhatsApp: 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Consultas atendidas por especialistas en neuropsicología y aceites esenciales.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2921305" y="14082609"/>
            <a:ext cx="499146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b="true" sz="2300" i="true">
                <a:solidFill>
                  <a:srgbClr val="191919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6 aceites esenciales</a:t>
            </a:r>
            <a:r>
              <a:rPr lang="en-US" sz="2300">
                <a:solidFill>
                  <a:srgbClr val="191919"/>
                </a:solidFill>
                <a:latin typeface="Poppins 1"/>
                <a:ea typeface="Poppins 1"/>
                <a:cs typeface="Poppins 1"/>
                <a:sym typeface="Poppins 1"/>
              </a:rPr>
              <a:t> específicos.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3350552" y="16549449"/>
            <a:ext cx="3585895" cy="348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1"/>
              </a:lnSpc>
            </a:pPr>
            <a:r>
              <a:rPr lang="en-US" b="true" sz="2099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ENVÍA UN MENSAJE AL</a:t>
            </a:r>
          </a:p>
        </p:txBody>
      </p:sp>
      <p:sp>
        <p:nvSpPr>
          <p:cNvPr name="TextBox 119" id="119"/>
          <p:cNvSpPr txBox="true"/>
          <p:nvPr/>
        </p:nvSpPr>
        <p:spPr>
          <a:xfrm rot="-5389930">
            <a:off x="825270" y="10495340"/>
            <a:ext cx="1914222" cy="243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6"/>
              </a:lnSpc>
            </a:pPr>
            <a:r>
              <a:rPr lang="en-US" sz="181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7:00 PM (HORA CDMX)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2096875" y="15041212"/>
            <a:ext cx="6156959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0"/>
              </a:lnSpc>
            </a:pPr>
            <a:r>
              <a:rPr lang="en-US" b="true" sz="2642" i="true">
                <a:solidFill>
                  <a:srgbClr val="222120"/>
                </a:solidFill>
                <a:latin typeface="Poppins 1 Bold Italics"/>
                <a:ea typeface="Poppins 1 Bold Italics"/>
                <a:cs typeface="Poppins 1 Bold Italics"/>
                <a:sym typeface="Poppins 1 Bold Italics"/>
              </a:rPr>
              <a:t>¡Inscríbete Ahora y Dale a tu Hijo un Comienzo Fuerte y Saludable!</a:t>
            </a:r>
          </a:p>
        </p:txBody>
      </p:sp>
      <p:sp>
        <p:nvSpPr>
          <p:cNvPr name="TextBox 121" id="121"/>
          <p:cNvSpPr txBox="true"/>
          <p:nvPr/>
        </p:nvSpPr>
        <p:spPr>
          <a:xfrm rot="-5385247">
            <a:off x="117679" y="10045480"/>
            <a:ext cx="1836218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89"/>
              </a:lnSpc>
            </a:pPr>
            <a:r>
              <a:rPr lang="en-US" b="true" sz="4199" spc="-1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MASTER</a:t>
            </a:r>
          </a:p>
          <a:p>
            <a:pPr algn="r">
              <a:lnSpc>
                <a:spcPts val="3989"/>
              </a:lnSpc>
            </a:pPr>
            <a:r>
              <a:rPr lang="en-US" b="true" sz="4199" spc="-10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CLASS </a:t>
            </a:r>
          </a:p>
        </p:txBody>
      </p:sp>
      <p:sp>
        <p:nvSpPr>
          <p:cNvPr name="TextBox 122" id="122"/>
          <p:cNvSpPr txBox="true"/>
          <p:nvPr/>
        </p:nvSpPr>
        <p:spPr>
          <a:xfrm rot="-5385247">
            <a:off x="-81921" y="12821108"/>
            <a:ext cx="2288137" cy="100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b="true" sz="4000" spc="-9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ACOMPA</a:t>
            </a:r>
          </a:p>
          <a:p>
            <a:pPr algn="r">
              <a:lnSpc>
                <a:spcPts val="3800"/>
              </a:lnSpc>
            </a:pPr>
            <a:r>
              <a:rPr lang="en-US" b="true" sz="4000" spc="-96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ÑAMIENTO </a:t>
            </a:r>
          </a:p>
        </p:txBody>
      </p:sp>
      <p:sp>
        <p:nvSpPr>
          <p:cNvPr name="TextBox 123" id="123"/>
          <p:cNvSpPr txBox="true"/>
          <p:nvPr/>
        </p:nvSpPr>
        <p:spPr>
          <a:xfrm rot="-5389930">
            <a:off x="832240" y="13030562"/>
            <a:ext cx="1914222" cy="243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6"/>
              </a:lnSpc>
            </a:pPr>
            <a:r>
              <a:rPr lang="en-US" sz="181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ACEITES ESENCIALES</a:t>
            </a:r>
          </a:p>
        </p:txBody>
      </p:sp>
      <p:sp>
        <p:nvSpPr>
          <p:cNvPr name="Freeform 124" id="124"/>
          <p:cNvSpPr/>
          <p:nvPr/>
        </p:nvSpPr>
        <p:spPr>
          <a:xfrm flipH="false" flipV="false" rot="0">
            <a:off x="8699827" y="7198517"/>
            <a:ext cx="507833" cy="100297"/>
          </a:xfrm>
          <a:custGeom>
            <a:avLst/>
            <a:gdLst/>
            <a:ahLst/>
            <a:cxnLst/>
            <a:rect r="r" b="b" t="t" l="l"/>
            <a:pathLst>
              <a:path h="100297" w="507833">
                <a:moveTo>
                  <a:pt x="0" y="0"/>
                </a:moveTo>
                <a:lnTo>
                  <a:pt x="507833" y="0"/>
                </a:lnTo>
                <a:lnTo>
                  <a:pt x="507833" y="100297"/>
                </a:lnTo>
                <a:lnTo>
                  <a:pt x="0" y="10029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grpSp>
        <p:nvGrpSpPr>
          <p:cNvPr name="Group 125" id="125"/>
          <p:cNvGrpSpPr/>
          <p:nvPr/>
        </p:nvGrpSpPr>
        <p:grpSpPr>
          <a:xfrm rot="0">
            <a:off x="9136275" y="4817405"/>
            <a:ext cx="1097725" cy="2523505"/>
            <a:chOff x="0" y="0"/>
            <a:chExt cx="1463633" cy="3364673"/>
          </a:xfrm>
        </p:grpSpPr>
        <p:sp>
          <p:nvSpPr>
            <p:cNvPr name="Freeform 126" id="126"/>
            <p:cNvSpPr/>
            <p:nvPr/>
          </p:nvSpPr>
          <p:spPr>
            <a:xfrm flipH="false" flipV="false" rot="0">
              <a:off x="200318" y="3110009"/>
              <a:ext cx="1216119" cy="240184"/>
            </a:xfrm>
            <a:custGeom>
              <a:avLst/>
              <a:gdLst/>
              <a:ahLst/>
              <a:cxnLst/>
              <a:rect r="r" b="b" t="t" l="l"/>
              <a:pathLst>
                <a:path h="240184" w="1216119">
                  <a:moveTo>
                    <a:pt x="0" y="0"/>
                  </a:moveTo>
                  <a:lnTo>
                    <a:pt x="1216119" y="0"/>
                  </a:lnTo>
                  <a:lnTo>
                    <a:pt x="1216119" y="240184"/>
                  </a:lnTo>
                  <a:lnTo>
                    <a:pt x="0" y="240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 l="0" t="0" r="0" b="0"/>
              </a:stretch>
            </a:blipFill>
          </p:spPr>
        </p:sp>
        <p:sp>
          <p:nvSpPr>
            <p:cNvPr name="Freeform 127" id="127"/>
            <p:cNvSpPr/>
            <p:nvPr/>
          </p:nvSpPr>
          <p:spPr>
            <a:xfrm flipH="false" flipV="false" rot="0">
              <a:off x="0" y="0"/>
              <a:ext cx="1463633" cy="3364673"/>
            </a:xfrm>
            <a:custGeom>
              <a:avLst/>
              <a:gdLst/>
              <a:ahLst/>
              <a:cxnLst/>
              <a:rect r="r" b="b" t="t" l="l"/>
              <a:pathLst>
                <a:path h="3364673" w="1463633">
                  <a:moveTo>
                    <a:pt x="0" y="0"/>
                  </a:moveTo>
                  <a:lnTo>
                    <a:pt x="1463633" y="0"/>
                  </a:lnTo>
                  <a:lnTo>
                    <a:pt x="1463633" y="3364673"/>
                  </a:lnTo>
                  <a:lnTo>
                    <a:pt x="0" y="3364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DAGQyvBDCoQ</dc:identifier>
  <dcterms:modified xsi:type="dcterms:W3CDTF">2011-08-01T06:04:30Z</dcterms:modified>
  <cp:revision>1</cp:revision>
  <dc:title>Materiales de Promoción</dc:title>
</cp:coreProperties>
</file>