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3.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2" r:id="rId2"/>
  </p:sldMasterIdLst>
  <p:notesMasterIdLst>
    <p:notesMasterId r:id="rId9"/>
  </p:notesMasterIdLst>
  <p:sldIdLst>
    <p:sldId id="256" r:id="rId3"/>
    <p:sldId id="265" r:id="rId4"/>
    <p:sldId id="269" r:id="rId5"/>
    <p:sldId id="268" r:id="rId6"/>
    <p:sldId id="270" r:id="rId7"/>
    <p:sldId id="26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B5EA0C-1C2A-975C-6975-0959EE7F9E3E}" name="Becca Frost" initials="BF" userId="S::bsfrost@doterra.com::491957e3-0268-4624-8673-4c6660932366" providerId="AD"/>
  <p188:author id="{588B7976-6514-01E4-C6A5-325874E2CC81}" name="Camille Condie" initials="CC" userId="S::ccondie@doterra.com::eb07140e-33ef-4b1d-b0c6-1322a53d459a" providerId="AD"/>
  <p188:author id="{260C279F-AC05-287F-FF18-653EB0D00DE3}" name="Lauren Busch" initials="LB" userId="S::lbusch@doterra.com::953f4397-8122-4b41-b0db-04fd0f93ea9b" providerId="AD"/>
  <p188:author id="{BAF855A7-764B-068B-1ABB-746B6A7727FF}" name="Jessica Knapton" initials="JK" userId="S::jknapton@doterra.com::9c919895-fae3-48e8-97d5-e0bfccc61698" providerId="AD"/>
  <p188:author id="{FE9737CC-A91A-1FAF-492F-80F6881371B7}" name="Helen Anderson" initials="HA" userId="967691864e703db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74F11-A7F2-0212-E37C-224062A88CCB}" v="577" dt="2023-05-22T17:20:50.717"/>
    <p1510:client id="{81EAC239-828B-A15F-FBCA-B1FF6A3E21BC}" v="2" dt="2023-05-23T17:30:47.146"/>
    <p1510:client id="{9D1F855A-C994-E73B-CCAC-F7D3C688A10C}" v="16" dt="2023-05-22T21:52:44.966"/>
    <p1510:client id="{BF516DDB-0B7D-4F72-BABE-72BBB072E02B}" v="1343" dt="2023-05-19T19:39:34.966"/>
    <p1510:client id="{BFF64555-3840-9274-29FE-A81CC59E65BA}" v="4" dt="2023-05-22T17:53:26.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278" autoAdjust="0"/>
  </p:normalViewPr>
  <p:slideViewPr>
    <p:cSldViewPr snapToGrid="0">
      <p:cViewPr varScale="1">
        <p:scale>
          <a:sx n="59" d="100"/>
          <a:sy n="59" d="100"/>
        </p:scale>
        <p:origin x="174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18" Type="http://schemas.openxmlformats.org/officeDocument/2006/relationships/customXml" Target="../customXml/item3.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17"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5" Type="http://schemas.microsoft.com/office/2018/10/relationships/authors" Target="authors.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77871-60CB-43B9-A780-8F2BD05A16C2}" type="datetimeFigureOut">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5586AE-887B-46D8-8FBA-56B887204C09}" type="slidenum">
              <a:t>‹#›</a:t>
            </a:fld>
            <a:endParaRPr lang="en-US"/>
          </a:p>
        </p:txBody>
      </p:sp>
    </p:spTree>
    <p:extLst>
      <p:ext uri="{BB962C8B-B14F-4D97-AF65-F5344CB8AC3E}">
        <p14:creationId xmlns:p14="http://schemas.microsoft.com/office/powerpoint/2010/main" val="2720235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Abedul es un aceite esencial complicado de producir. La mayoría de las empresas venden un salicilato de metilo sintético o un aceite de </a:t>
            </a:r>
            <a:r>
              <a:rPr lang="es-ES" dirty="0" err="1"/>
              <a:t>gaulteria</a:t>
            </a:r>
            <a:r>
              <a:rPr lang="es-ES" dirty="0"/>
              <a:t> comercializado como abedul. Pero </a:t>
            </a:r>
            <a:r>
              <a:rPr lang="es-ES" b="1" dirty="0"/>
              <a:t>doTERRA está comprometida con la búsqueda de la pureza. </a:t>
            </a:r>
            <a:r>
              <a:rPr lang="es-ES" dirty="0"/>
              <a:t>Fueron necesarios siete años de trabajo dedicado para descifrar el código de la destilación del Abedul. Finalmente, en abril de 2023, doTERRA abrió </a:t>
            </a:r>
            <a:r>
              <a:rPr lang="es-ES" dirty="0" err="1"/>
              <a:t>Woodside</a:t>
            </a:r>
            <a:r>
              <a:rPr lang="es-ES" dirty="0"/>
              <a:t> </a:t>
            </a:r>
            <a:r>
              <a:rPr lang="es-ES" dirty="0" err="1"/>
              <a:t>Oils</a:t>
            </a:r>
            <a:r>
              <a:rPr lang="es-ES" dirty="0"/>
              <a:t> en Kane, Pensilvania. </a:t>
            </a:r>
            <a:r>
              <a:rPr lang="es-ES" dirty="0" err="1"/>
              <a:t>Woodside</a:t>
            </a:r>
            <a:r>
              <a:rPr lang="es-ES" dirty="0"/>
              <a:t> es la primera destilería comercial de aceite esencial de Abedul del mundo.</a:t>
            </a:r>
            <a:endParaRPr lang="en-US" dirty="0"/>
          </a:p>
        </p:txBody>
      </p:sp>
      <p:sp>
        <p:nvSpPr>
          <p:cNvPr id="4" name="Slide Number Placeholder 3"/>
          <p:cNvSpPr>
            <a:spLocks noGrp="1"/>
          </p:cNvSpPr>
          <p:nvPr>
            <p:ph type="sldNum" sz="quarter" idx="5"/>
          </p:nvPr>
        </p:nvSpPr>
        <p:spPr/>
        <p:txBody>
          <a:bodyPr/>
          <a:lstStyle/>
          <a:p>
            <a:fld id="{DA5586AE-887B-46D8-8FBA-56B887204C09}" type="slidenum">
              <a:t>1</a:t>
            </a:fld>
            <a:endParaRPr lang="en-US"/>
          </a:p>
        </p:txBody>
      </p:sp>
    </p:spTree>
    <p:extLst>
      <p:ext uri="{BB962C8B-B14F-4D97-AF65-F5344CB8AC3E}">
        <p14:creationId xmlns:p14="http://schemas.microsoft.com/office/powerpoint/2010/main" val="67099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doTERRA es la única empresa en el mundo que obtiene aceite esencial de Abedul 100% puro para uso comercial.</a:t>
            </a:r>
          </a:p>
          <a:p>
            <a:r>
              <a:rPr lang="es-ES" dirty="0"/>
              <a:t>El salicilato de metilo, el componente principal del aceite esencial de Abedul, se usa comúnmente por vía tópica para brindar alivio ocasional de molestias leves en músculos o articulaciones.</a:t>
            </a:r>
          </a:p>
          <a:p>
            <a:r>
              <a:rPr lang="es-ES" dirty="0"/>
              <a:t>El Abedul se considera un aceite esencial sensible, por lo que se recomienda diluirlo con un aceite portador para uso tópico. El efecto refrescante y reconfortante del Abedul lo hace eficaz para masajes o para aplicar en músculos y articulaciones.</a:t>
            </a:r>
          </a:p>
          <a:p>
            <a:r>
              <a:rPr lang="es-ES" dirty="0"/>
              <a:t>Con su potente aroma, el aceite esencial de Abedul también puede controlar los olores y refrescar el aire.</a:t>
            </a:r>
            <a:endParaRPr lang="en-US" dirty="0">
              <a:cs typeface="Calibri"/>
            </a:endParaRPr>
          </a:p>
        </p:txBody>
      </p:sp>
      <p:sp>
        <p:nvSpPr>
          <p:cNvPr id="4" name="Slide Number Placeholder 3"/>
          <p:cNvSpPr>
            <a:spLocks noGrp="1"/>
          </p:cNvSpPr>
          <p:nvPr>
            <p:ph type="sldNum" sz="quarter" idx="5"/>
          </p:nvPr>
        </p:nvSpPr>
        <p:spPr/>
        <p:txBody>
          <a:bodyPr/>
          <a:lstStyle/>
          <a:p>
            <a:fld id="{19D646EB-61B7-604E-BF19-0E6F0214A1F9}" type="slidenum">
              <a:rPr lang="en-US" smtClean="0"/>
              <a:t>2</a:t>
            </a:fld>
            <a:endParaRPr lang="en-US"/>
          </a:p>
        </p:txBody>
      </p:sp>
    </p:spTree>
    <p:extLst>
      <p:ext uri="{BB962C8B-B14F-4D97-AF65-F5344CB8AC3E}">
        <p14:creationId xmlns:p14="http://schemas.microsoft.com/office/powerpoint/2010/main" val="2433031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Antes de profundizar en lo que hace que el aceite esencial de Abedul sea tan sorprendente, analicemos qué hace que dōTERRA sea diferente. Lo que hace que esta comunidad sea diferente es la pureza: productos puros, intenciones puras, prácticas comerciales puras y amor puro por la humanidad.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Es importante hablar sobre la pureza de los aceites esenciales. La pureza de un aceite esencial es su característica más importante. La pureza afecta la seguridad, la eficacia y la potencia. Desafortunadamente, la industria de los aceites esenciales está plagada de adulteración y contaminación. Existe poca regulación del mercado.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Los aceites esenciales puros son costosos de producir, y proveedores y corredores sin escrúpulos pueden intentar reducir el costo de sus productos añadiendo otras sustancias, adulterando el producto final. Es posible que una empresa ni siquiera sepa que los aceites esenciales que vende están adulterados. Compran a un corredor en el que confían, sin darse cuenta de que están siendo engañados porque no tienen los recursos o la experiencia para realizar pruebas para detectar los tipos más sofisticados de adulteración. Anuncian sus productos como puros, cuando en realidad no es así.</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Cada lote de aceite esencial dōTERRA se somete a rigurosas pruebas internas y de terceros para garantizar que sus productos estén libres de adulteración. Desde la fuente hasta usted, los aceites esenciales dōTERRA están certificados como puros, lo que significa que puede tener total tranquilidad cuando elijas incorporarlos a tu hogar y a tus rutinas.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dōTERRA está comprometido a obtener lo mejor y ayudar al máximo. Esto significa obtener aceites esenciales puros de manera sostenible, ética y responsable para las personas y comunidades de todo el mundo, cuidando tanto de las personas como del medio ambiente. Eliminaron a los intermediarios y, en cambio, trabajaron directamente con agricultores y recolectores. Pagan salarios justos y puntuales y desarrollan asociaciones a largo plazo. Este enfoque también significa que pueden monitorear la pureza de un aceite esencial desde el principio en la fuente.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dōTERRA está comprometido a obtener lo mejor y ayudar al máximo, un compromiso conocido como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Cō-Impact</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Sourcing</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Eso significa que dōTERRA obtiene aceites esenciales puros de una manera sostenible, ética y responsable para las personas y comunidades de todo el mundo, así como para el medio ambiente. dōTERRA también monitorea la pureza de un aceite esencial, desde su origen hasta el momento en que se embotella para ti.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Y luego está el modelo de negocio del mercadeo en red. Como Distribuidores Independientes, brindamos una experiencia de servicio al cliente sólida y solidaria que también es cálida y acogedora. Somos personas reales que siempre podemos servirte como tu primer punto de contacto cuando estés aprendiendo a utilizar tus productos o necesites ayuda. Somos como socios integrados o guías personales en tu viaje de bienestar.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9D646EB-61B7-604E-BF19-0E6F0214A1F9}" type="slidenum">
              <a:rPr lang="en-US" smtClean="0"/>
              <a:t>3</a:t>
            </a:fld>
            <a:endParaRPr lang="en-US"/>
          </a:p>
        </p:txBody>
      </p:sp>
    </p:spTree>
    <p:extLst>
      <p:ext uri="{BB962C8B-B14F-4D97-AF65-F5344CB8AC3E}">
        <p14:creationId xmlns:p14="http://schemas.microsoft.com/office/powerpoint/2010/main" val="3249544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doTERRA obtiene el aceite esencial de Abedul del Bosque Nacional Allegheny.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Intentan trabajar únicamente con recolectores que estén certificados por el Forest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Stewardship</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Council (FSC), manteniendo los bosques de donde obtienen abedules sanos y vibrantes. Poco después de la inauguración de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Woodside</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Oils</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doTERRA fue reconocida por su abastecimiento sostenible de aceite esencial de Abedul al recibir el Premio a la Iniciativa Ambiental SEAL 2023.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El monumental esfuerzo para llevar el aceite esencial de Abedul al mercado no habría sido posible sin</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la experiencia (y el equipo) de nuestro equipo de destilería Terra Roza en Bulgaria, el conocimiento de un destilador de Abedul a pequeña escala de propiedad familiar de Pensilvania, el liderazgo de nuestro increíble equipo de abastecimiento y </a:t>
            </a: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el compromiso de doTERRA de hacer las cosas de la manera correcta</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no de la manera fácil, y de nunca tomar atajos.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Estamos ansiosos por que consigas una botella de Abedul.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D646EB-61B7-604E-BF19-0E6F0214A1F9}" type="slidenum">
              <a:rPr lang="en-US" smtClean="0"/>
              <a:t>4</a:t>
            </a:fld>
            <a:endParaRPr lang="en-US"/>
          </a:p>
        </p:txBody>
      </p:sp>
    </p:spTree>
    <p:extLst>
      <p:ext uri="{BB962C8B-B14F-4D97-AF65-F5344CB8AC3E}">
        <p14:creationId xmlns:p14="http://schemas.microsoft.com/office/powerpoint/2010/main" val="22947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i="1" dirty="0">
                <a:cs typeface="Calibri"/>
              </a:rPr>
              <a:t>Notas del presentador:</a:t>
            </a:r>
          </a:p>
          <a:p>
            <a:r>
              <a:rPr lang="es-ES" i="1" dirty="0">
                <a:cs typeface="Calibri"/>
              </a:rPr>
              <a:t>Recuerda hacer únicamente reclamaciones conformes. Consulta las páginas del producto para conocer las afirmaciones más actualizadas.</a:t>
            </a:r>
            <a:endParaRPr lang="en-US" i="1" dirty="0">
              <a:cs typeface="Calibri"/>
            </a:endParaRPr>
          </a:p>
        </p:txBody>
      </p:sp>
      <p:sp>
        <p:nvSpPr>
          <p:cNvPr id="4" name="Slide Number Placeholder 3"/>
          <p:cNvSpPr>
            <a:spLocks noGrp="1"/>
          </p:cNvSpPr>
          <p:nvPr>
            <p:ph type="sldNum" sz="quarter" idx="5"/>
          </p:nvPr>
        </p:nvSpPr>
        <p:spPr/>
        <p:txBody>
          <a:bodyPr/>
          <a:lstStyle/>
          <a:p>
            <a:fld id="{19D646EB-61B7-604E-BF19-0E6F0214A1F9}" type="slidenum">
              <a:rPr lang="en-US" smtClean="0"/>
              <a:t>5</a:t>
            </a:fld>
            <a:endParaRPr lang="en-US"/>
          </a:p>
        </p:txBody>
      </p:sp>
    </p:spTree>
    <p:extLst>
      <p:ext uri="{BB962C8B-B14F-4D97-AF65-F5344CB8AC3E}">
        <p14:creationId xmlns:p14="http://schemas.microsoft.com/office/powerpoint/2010/main" val="2018409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Cada habitación de tu espacio tiene un propósito. Un difusor puede ser una gran adición en tu hogar para crear el ambiente deseado. También te brinda la oportunidad de ser creativo con tus aceites esenciales y aprender más sobre cómo te afectan los diferentes aromas. </a:t>
            </a:r>
          </a:p>
          <a:p>
            <a:endParaRPr lang="es-ES" dirty="0"/>
          </a:p>
          <a:p>
            <a:r>
              <a:rPr lang="es-ES" dirty="0"/>
              <a:t>En realidad, solo necesitas difundir durante 30 minutos seguidos para obtener los beneficios, pero puedes hacerlo de forma segura durante más tiempo. Para probar una mezcla de aceites esenciales antes de ponerla en el difusor, retira las tapas de las botellas, sostenlas con una mano e inhalan los aromas juntos.</a:t>
            </a:r>
            <a:endParaRPr lang="en-US" dirty="0"/>
          </a:p>
        </p:txBody>
      </p:sp>
      <p:sp>
        <p:nvSpPr>
          <p:cNvPr id="4" name="Slide Number Placeholder 3"/>
          <p:cNvSpPr>
            <a:spLocks noGrp="1"/>
          </p:cNvSpPr>
          <p:nvPr>
            <p:ph type="sldNum" sz="quarter" idx="5"/>
          </p:nvPr>
        </p:nvSpPr>
        <p:spPr/>
        <p:txBody>
          <a:bodyPr/>
          <a:lstStyle/>
          <a:p>
            <a:fld id="{19D646EB-61B7-604E-BF19-0E6F0214A1F9}" type="slidenum">
              <a:rPr lang="en-US" smtClean="0"/>
              <a:t>6</a:t>
            </a:fld>
            <a:endParaRPr lang="en-US"/>
          </a:p>
        </p:txBody>
      </p:sp>
    </p:spTree>
    <p:extLst>
      <p:ext uri="{BB962C8B-B14F-4D97-AF65-F5344CB8AC3E}">
        <p14:creationId xmlns:p14="http://schemas.microsoft.com/office/powerpoint/2010/main" val="2013173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4A51FDA1-B7FC-D9CA-F95D-9AE8DEAA887F}"/>
              </a:ext>
            </a:extLst>
          </p:cNvPr>
          <p:cNvSpPr>
            <a:spLocks noGrp="1"/>
          </p:cNvSpPr>
          <p:nvPr>
            <p:ph type="pic" sz="quarter" idx="10" hasCustomPrompt="1"/>
          </p:nvPr>
        </p:nvSpPr>
        <p:spPr>
          <a:xfrm>
            <a:off x="0" y="0"/>
            <a:ext cx="12192000" cy="6858000"/>
          </a:xfrm>
        </p:spPr>
        <p:txBody>
          <a:bodyPr anchor="ctr"/>
          <a:lstStyle>
            <a:lvl1pPr marL="0" indent="0" algn="ctr">
              <a:buNone/>
              <a:defRPr/>
            </a:lvl1pPr>
          </a:lstStyle>
          <a:p>
            <a:r>
              <a:rPr lang="en-US"/>
              <a:t>Insert Picture Here</a:t>
            </a:r>
          </a:p>
        </p:txBody>
      </p:sp>
    </p:spTree>
    <p:extLst>
      <p:ext uri="{BB962C8B-B14F-4D97-AF65-F5344CB8AC3E}">
        <p14:creationId xmlns:p14="http://schemas.microsoft.com/office/powerpoint/2010/main" val="84258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Title and Subtitle">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09330B96-BB26-492C-BDE8-1835510B122F}"/>
              </a:ext>
            </a:extLst>
          </p:cNvPr>
          <p:cNvSpPr>
            <a:spLocks noGrp="1"/>
          </p:cNvSpPr>
          <p:nvPr>
            <p:ph type="title" hasCustomPrompt="1"/>
          </p:nvPr>
        </p:nvSpPr>
        <p:spPr>
          <a:xfrm>
            <a:off x="495300" y="2182697"/>
            <a:ext cx="5600700" cy="2492606"/>
          </a:xfrm>
        </p:spPr>
        <p:txBody>
          <a:bodyPr anchor="b"/>
          <a:lstStyle>
            <a:lvl1pPr>
              <a:defRPr sz="6000">
                <a:solidFill>
                  <a:schemeClr val="tx1"/>
                </a:solidFill>
              </a:defRPr>
            </a:lvl1pPr>
          </a:lstStyle>
          <a:p>
            <a:r>
              <a:rPr lang="en-US"/>
              <a:t>Click to edit </a:t>
            </a:r>
            <a:br>
              <a:rPr lang="en-US"/>
            </a:br>
            <a:r>
              <a:rPr lang="en-US"/>
              <a:t>Master title style</a:t>
            </a:r>
          </a:p>
        </p:txBody>
      </p:sp>
      <p:sp>
        <p:nvSpPr>
          <p:cNvPr id="34" name="Text Placeholder 2">
            <a:extLst>
              <a:ext uri="{FF2B5EF4-FFF2-40B4-BE49-F238E27FC236}">
                <a16:creationId xmlns:a16="http://schemas.microsoft.com/office/drawing/2014/main" id="{C4167345-F01F-9212-D06A-29461095A5DF}"/>
              </a:ext>
            </a:extLst>
          </p:cNvPr>
          <p:cNvSpPr>
            <a:spLocks noGrp="1"/>
          </p:cNvSpPr>
          <p:nvPr>
            <p:ph type="body" idx="1"/>
          </p:nvPr>
        </p:nvSpPr>
        <p:spPr>
          <a:xfrm>
            <a:off x="495300" y="4996554"/>
            <a:ext cx="5600700" cy="8539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5" name="Sanctuary Primary">
            <a:extLst>
              <a:ext uri="{FF2B5EF4-FFF2-40B4-BE49-F238E27FC236}">
                <a16:creationId xmlns:a16="http://schemas.microsoft.com/office/drawing/2014/main" id="{173DDDE4-BAB8-32E3-F243-C07F4ABB24F8}"/>
              </a:ext>
            </a:extLst>
          </p:cNvPr>
          <p:cNvSpPr/>
          <p:nvPr userDrawn="1"/>
        </p:nvSpPr>
        <p:spPr>
          <a:xfrm>
            <a:off x="495300" y="4795846"/>
            <a:ext cx="332363" cy="80167"/>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tx2"/>
          </a:solidFill>
          <a:ln w="9525" cap="flat">
            <a:noFill/>
            <a:prstDash val="solid"/>
            <a:miter/>
          </a:ln>
        </p:spPr>
        <p:txBody>
          <a:bodyPr rtlCol="0" anchor="ctr"/>
          <a:lstStyle/>
          <a:p>
            <a:endParaRPr lang="en-US">
              <a:solidFill>
                <a:schemeClr val="bg2">
                  <a:lumMod val="25000"/>
                </a:schemeClr>
              </a:solidFill>
            </a:endParaRPr>
          </a:p>
        </p:txBody>
      </p:sp>
    </p:spTree>
    <p:extLst>
      <p:ext uri="{BB962C8B-B14F-4D97-AF65-F5344CB8AC3E}">
        <p14:creationId xmlns:p14="http://schemas.microsoft.com/office/powerpoint/2010/main" val="309849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2" presetClass="path" presetSubtype="0" decel="100000" fill="hold" grpId="1" nodeType="withEffect">
                                  <p:stCondLst>
                                    <p:cond delay="0"/>
                                  </p:stCondLst>
                                  <p:childTnLst>
                                    <p:animMotion origin="layout" path="M -2.5E-6 0 L 0.01237 0.02847 " pathEditMode="relative" rAng="0" ptsTypes="AA">
                                      <p:cBhvr>
                                        <p:cTn id="9" dur="1000" spd="-100000" fill="hold"/>
                                        <p:tgtEl>
                                          <p:spTgt spid="33"/>
                                        </p:tgtEl>
                                        <p:attrNameLst>
                                          <p:attrName>ppt_x</p:attrName>
                                          <p:attrName>ppt_y</p:attrName>
                                        </p:attrNameLst>
                                      </p:cBhvr>
                                      <p:rCtr x="612" y="1412"/>
                                    </p:animMotion>
                                  </p:childTnLst>
                                </p:cTn>
                              </p:par>
                              <p:par>
                                <p:cTn id="10" presetID="10" presetClass="entr" presetSubtype="0" fill="hold" grpId="0" nodeType="withEffect">
                                  <p:stCondLst>
                                    <p:cond delay="20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42" presetClass="path" presetSubtype="0" decel="100000" fill="hold" grpId="1" nodeType="withEffect">
                                  <p:stCondLst>
                                    <p:cond delay="200"/>
                                  </p:stCondLst>
                                  <p:childTnLst>
                                    <p:animMotion origin="layout" path="M -2.5E-6 -7.40741E-7 L 0.01237 0.02847 " pathEditMode="relative" rAng="0" ptsTypes="AA">
                                      <p:cBhvr>
                                        <p:cTn id="14" dur="1000" spd="-100000" fill="hold"/>
                                        <p:tgtEl>
                                          <p:spTgt spid="34"/>
                                        </p:tgtEl>
                                        <p:attrNameLst>
                                          <p:attrName>ppt_x</p:attrName>
                                          <p:attrName>ppt_y</p:attrName>
                                        </p:attrNameLst>
                                      </p:cBhvr>
                                      <p:rCtr x="612" y="1412"/>
                                    </p:animMotion>
                                  </p:childTnLst>
                                </p:cTn>
                              </p:par>
                              <p:par>
                                <p:cTn id="15" presetID="17" presetClass="entr" presetSubtype="10" fill="hold" grpId="0" nodeType="withEffect">
                                  <p:stCondLst>
                                    <p:cond delay="10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tmplLst>
          <p:tmpl>
            <p:tnLst>
              <p:par>
                <p:cTn presetID="10"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4" grpId="1">
        <p:tmplLst>
          <p:tmpl>
            <p:tnLst>
              <p:par>
                <p:cTn presetID="42" presetClass="path" presetSubtype="0" decel="100000" fill="hold" nodeType="withEffect">
                  <p:stCondLst>
                    <p:cond delay="200"/>
                  </p:stCondLst>
                  <p:childTnLst>
                    <p:animMotion origin="layout" path="M -2.5E-6 -7.40741E-7 L 0.01237 0.02847 " pathEditMode="relative" rAng="0" ptsTypes="AA">
                      <p:cBhvr>
                        <p:cTn dur="1000" spd="-100000" fill="hold"/>
                        <p:tgtEl>
                          <p:spTgt spid="34"/>
                        </p:tgtEl>
                        <p:attrNameLst>
                          <p:attrName>ppt_x</p:attrName>
                          <p:attrName>ppt_y</p:attrName>
                        </p:attrNameLst>
                      </p:cBhvr>
                      <p:rCtr x="612" y="1412"/>
                    </p:animMotion>
                  </p:childTnLst>
                </p:cTn>
              </p:par>
            </p:tnLst>
          </p:tmpl>
        </p:tmplLst>
      </p:bldP>
      <p:bldP spid="3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Bullets">
    <p:bg>
      <p:bgPr>
        <a:solidFill>
          <a:schemeClr val="bg1"/>
        </a:solidFill>
        <a:effectLst/>
      </p:bgPr>
    </p:bg>
    <p:spTree>
      <p:nvGrpSpPr>
        <p:cNvPr id="1" name=""/>
        <p:cNvGrpSpPr/>
        <p:nvPr/>
      </p:nvGrpSpPr>
      <p:grpSpPr>
        <a:xfrm>
          <a:off x="0" y="0"/>
          <a:ext cx="0" cy="0"/>
          <a:chOff x="0" y="0"/>
          <a:chExt cx="0" cy="0"/>
        </a:xfrm>
      </p:grpSpPr>
      <p:sp>
        <p:nvSpPr>
          <p:cNvPr id="16" name="Picture Placeholder 30">
            <a:extLst>
              <a:ext uri="{FF2B5EF4-FFF2-40B4-BE49-F238E27FC236}">
                <a16:creationId xmlns:a16="http://schemas.microsoft.com/office/drawing/2014/main" id="{4E526AB7-9971-9BB1-807E-4357057F2306}"/>
              </a:ext>
            </a:extLst>
          </p:cNvPr>
          <p:cNvSpPr>
            <a:spLocks noGrp="1"/>
          </p:cNvSpPr>
          <p:nvPr>
            <p:ph type="pic" sz="quarter" idx="11"/>
          </p:nvPr>
        </p:nvSpPr>
        <p:spPr>
          <a:xfrm>
            <a:off x="6400802" y="495300"/>
            <a:ext cx="5295899" cy="5867378"/>
          </a:xfrm>
          <a:custGeom>
            <a:avLst/>
            <a:gdLst>
              <a:gd name="connsiteX0" fmla="*/ 208690 w 5107436"/>
              <a:gd name="connsiteY0" fmla="*/ 0 h 5479970"/>
              <a:gd name="connsiteX1" fmla="*/ 4898746 w 5107436"/>
              <a:gd name="connsiteY1" fmla="*/ 0 h 5479970"/>
              <a:gd name="connsiteX2" fmla="*/ 5107436 w 5107436"/>
              <a:gd name="connsiteY2" fmla="*/ 208690 h 5479970"/>
              <a:gd name="connsiteX3" fmla="*/ 5107436 w 5107436"/>
              <a:gd name="connsiteY3" fmla="*/ 5271280 h 5479970"/>
              <a:gd name="connsiteX4" fmla="*/ 4898746 w 5107436"/>
              <a:gd name="connsiteY4" fmla="*/ 5479970 h 5479970"/>
              <a:gd name="connsiteX5" fmla="*/ 208690 w 5107436"/>
              <a:gd name="connsiteY5" fmla="*/ 5479970 h 5479970"/>
              <a:gd name="connsiteX6" fmla="*/ 0 w 5107436"/>
              <a:gd name="connsiteY6" fmla="*/ 5271280 h 5479970"/>
              <a:gd name="connsiteX7" fmla="*/ 0 w 5107436"/>
              <a:gd name="connsiteY7" fmla="*/ 208690 h 5479970"/>
              <a:gd name="connsiteX8" fmla="*/ 208690 w 5107436"/>
              <a:gd name="connsiteY8" fmla="*/ 0 h 547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7436" h="5479970">
                <a:moveTo>
                  <a:pt x="208690" y="0"/>
                </a:moveTo>
                <a:lnTo>
                  <a:pt x="4898746" y="0"/>
                </a:lnTo>
                <a:cubicBezTo>
                  <a:pt x="5014002" y="0"/>
                  <a:pt x="5107436" y="93434"/>
                  <a:pt x="5107436" y="208690"/>
                </a:cubicBezTo>
                <a:lnTo>
                  <a:pt x="5107436" y="5271280"/>
                </a:lnTo>
                <a:cubicBezTo>
                  <a:pt x="5107436" y="5386536"/>
                  <a:pt x="5014002" y="5479970"/>
                  <a:pt x="4898746" y="5479970"/>
                </a:cubicBezTo>
                <a:lnTo>
                  <a:pt x="208690" y="5479970"/>
                </a:lnTo>
                <a:cubicBezTo>
                  <a:pt x="93434" y="5479970"/>
                  <a:pt x="0" y="5386536"/>
                  <a:pt x="0" y="5271280"/>
                </a:cubicBezTo>
                <a:lnTo>
                  <a:pt x="0" y="208690"/>
                </a:lnTo>
                <a:cubicBezTo>
                  <a:pt x="0" y="93434"/>
                  <a:pt x="93434" y="0"/>
                  <a:pt x="208690" y="0"/>
                </a:cubicBezTo>
                <a:close/>
              </a:path>
            </a:pathLst>
          </a:custGeom>
          <a:solidFill>
            <a:schemeClr val="bg1"/>
          </a:solidFill>
          <a:effectLst>
            <a:outerShdw blurRad="254000" dist="76200" dir="3000000" algn="tl" rotWithShape="0">
              <a:schemeClr val="tx1">
                <a:lumMod val="75000"/>
                <a:alpha val="25000"/>
              </a:schemeClr>
            </a:outerShdw>
          </a:effectLst>
        </p:spPr>
        <p:txBody>
          <a:bodyPr wrap="square" anchor="ctr">
            <a:noAutofit/>
          </a:bodyPr>
          <a:lstStyle>
            <a:lvl1pPr marL="0" indent="0" algn="ctr">
              <a:buNone/>
              <a:defRPr>
                <a:solidFill>
                  <a:schemeClr val="tx1">
                    <a:lumMod val="75000"/>
                    <a:lumOff val="25000"/>
                  </a:schemeClr>
                </a:solidFill>
              </a:defRPr>
            </a:lvl1pPr>
          </a:lstStyle>
          <a:p>
            <a:endParaRPr lang="en-US"/>
          </a:p>
        </p:txBody>
      </p:sp>
      <p:sp>
        <p:nvSpPr>
          <p:cNvPr id="2" name="Title 1">
            <a:extLst>
              <a:ext uri="{FF2B5EF4-FFF2-40B4-BE49-F238E27FC236}">
                <a16:creationId xmlns:a16="http://schemas.microsoft.com/office/drawing/2014/main" id="{A21983F0-FBAC-351B-0175-BC17DE221EB0}"/>
              </a:ext>
            </a:extLst>
          </p:cNvPr>
          <p:cNvSpPr>
            <a:spLocks noGrp="1"/>
          </p:cNvSpPr>
          <p:nvPr>
            <p:ph type="title" hasCustomPrompt="1"/>
          </p:nvPr>
        </p:nvSpPr>
        <p:spPr>
          <a:xfrm>
            <a:off x="495301" y="495300"/>
            <a:ext cx="5295897" cy="1644453"/>
          </a:xfrm>
        </p:spPr>
        <p:txBody>
          <a:bodyPr anchor="b">
            <a:normAutofit/>
          </a:bodyPr>
          <a:lstStyle>
            <a:lvl1pPr>
              <a:defRPr sz="3600">
                <a:solidFill>
                  <a:schemeClr val="tx1"/>
                </a:solidFill>
              </a:defRPr>
            </a:lvl1pPr>
          </a:lstStyle>
          <a:p>
            <a:r>
              <a:rPr lang="en-US"/>
              <a:t>Click to edit </a:t>
            </a:r>
            <a:br>
              <a:rPr lang="en-US"/>
            </a:br>
            <a:r>
              <a:rPr lang="en-US"/>
              <a:t>Master title style</a:t>
            </a:r>
          </a:p>
        </p:txBody>
      </p:sp>
      <p:sp>
        <p:nvSpPr>
          <p:cNvPr id="3" name="Content Placeholder 2">
            <a:extLst>
              <a:ext uri="{FF2B5EF4-FFF2-40B4-BE49-F238E27FC236}">
                <a16:creationId xmlns:a16="http://schemas.microsoft.com/office/drawing/2014/main" id="{5F074250-4292-B420-1C51-928F1CF034C7}"/>
              </a:ext>
            </a:extLst>
          </p:cNvPr>
          <p:cNvSpPr>
            <a:spLocks noGrp="1"/>
          </p:cNvSpPr>
          <p:nvPr>
            <p:ph sz="half" idx="1"/>
          </p:nvPr>
        </p:nvSpPr>
        <p:spPr>
          <a:xfrm>
            <a:off x="495301" y="2430441"/>
            <a:ext cx="5295897" cy="3932259"/>
          </a:xfrm>
        </p:spPr>
        <p:txBody>
          <a:bodyPr>
            <a:normAutofit/>
          </a:bodyPr>
          <a:lstStyle>
            <a:lvl1pPr marL="0" indent="0">
              <a:buNone/>
              <a:defRPr sz="2000">
                <a:solidFill>
                  <a:schemeClr val="tx1"/>
                </a:solidFill>
              </a:defRPr>
            </a:lvl1pPr>
            <a:lvl2pPr marL="228600">
              <a:defRPr sz="1800">
                <a:solidFill>
                  <a:schemeClr val="tx1"/>
                </a:solidFill>
              </a:defRPr>
            </a:lvl2pPr>
            <a:lvl3pPr marL="685800">
              <a:defRPr sz="14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4" name="Sanctuary Primary">
            <a:extLst>
              <a:ext uri="{FF2B5EF4-FFF2-40B4-BE49-F238E27FC236}">
                <a16:creationId xmlns:a16="http://schemas.microsoft.com/office/drawing/2014/main" id="{B2FC3AB4-C41D-B82E-B9EF-8417A0975135}"/>
              </a:ext>
            </a:extLst>
          </p:cNvPr>
          <p:cNvSpPr/>
          <p:nvPr userDrawn="1"/>
        </p:nvSpPr>
        <p:spPr>
          <a:xfrm>
            <a:off x="495300" y="2198847"/>
            <a:ext cx="238388" cy="57500"/>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tx2"/>
          </a:solidFill>
          <a:ln w="9525" cap="flat">
            <a:noFill/>
            <a:prstDash val="solid"/>
            <a:miter/>
          </a:ln>
        </p:spPr>
        <p:txBody>
          <a:bodyPr rtlCol="0" anchor="ctr"/>
          <a:lstStyle/>
          <a:p>
            <a:endParaRPr lang="en-US">
              <a:solidFill>
                <a:schemeClr val="bg2"/>
              </a:solidFill>
            </a:endParaRPr>
          </a:p>
        </p:txBody>
      </p:sp>
    </p:spTree>
    <p:extLst>
      <p:ext uri="{BB962C8B-B14F-4D97-AF65-F5344CB8AC3E}">
        <p14:creationId xmlns:p14="http://schemas.microsoft.com/office/powerpoint/2010/main" val="165958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nodePh="1">
                                  <p:stCondLst>
                                    <p:cond delay="0"/>
                                  </p:stCondLst>
                                  <p:endCondLst>
                                    <p:cond evt="begin" delay="0">
                                      <p:tn val="8"/>
                                    </p:cond>
                                  </p:endCondLst>
                                  <p:childTnLst>
                                    <p:animMotion origin="layout" path="M 2.5E-6 0 L 0.01237 0.02847 " pathEditMode="relative" rAng="0" ptsTypes="AA">
                                      <p:cBhvr>
                                        <p:cTn id="9" dur="1000" spd="-100000" fill="hold"/>
                                        <p:tgtEl>
                                          <p:spTgt spid="16"/>
                                        </p:tgtEl>
                                        <p:attrNameLst>
                                          <p:attrName>ppt_x</p:attrName>
                                          <p:attrName>ppt_y</p:attrName>
                                        </p:attrNameLst>
                                      </p:cBhvr>
                                      <p:rCtr x="612" y="1412"/>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42" presetClass="path" presetSubtype="0" decel="100000" fill="hold" grpId="1" nodeType="withEffect">
                                  <p:stCondLst>
                                    <p:cond delay="0"/>
                                  </p:stCondLst>
                                  <p:childTnLst>
                                    <p:animMotion origin="layout" path="M -2.5E-6 3.7037E-7 L 0.01237 0.02847 " pathEditMode="relative" rAng="0" ptsTypes="AA">
                                      <p:cBhvr>
                                        <p:cTn id="15" dur="1000" spd="-100000" fill="hold"/>
                                        <p:tgtEl>
                                          <p:spTgt spid="2"/>
                                        </p:tgtEl>
                                        <p:attrNameLst>
                                          <p:attrName>ppt_x</p:attrName>
                                          <p:attrName>ppt_y</p:attrName>
                                        </p:attrNameLst>
                                      </p:cBhvr>
                                      <p:rCtr x="612" y="1412"/>
                                    </p:animMotion>
                                  </p:childTnLst>
                                </p:cTn>
                              </p:par>
                              <p:par>
                                <p:cTn id="16" presetID="10" presetClass="entr" presetSubtype="0" fill="hold" grpId="0" nodeType="withEffect">
                                  <p:stCondLst>
                                    <p:cond delay="2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42" presetClass="path" presetSubtype="0" decel="100000" fill="hold" grpId="1" nodeType="withEffect">
                                  <p:stCondLst>
                                    <p:cond delay="200"/>
                                  </p:stCondLst>
                                  <p:childTnLst>
                                    <p:animMotion origin="layout" path="M -2.5E-6 -2.22222E-6 L 0.01237 0.02847 " pathEditMode="relative" rAng="0" ptsTypes="AA">
                                      <p:cBhvr>
                                        <p:cTn id="20" dur="1000" spd="-100000" fill="hold"/>
                                        <p:tgtEl>
                                          <p:spTgt spid="3"/>
                                        </p:tgtEl>
                                        <p:attrNameLst>
                                          <p:attrName>ppt_x</p:attrName>
                                          <p:attrName>ppt_y</p:attrName>
                                        </p:attrNameLst>
                                      </p:cBhvr>
                                      <p:rCtr x="612" y="1412"/>
                                    </p:animMotion>
                                  </p:childTnLst>
                                </p:cTn>
                              </p:par>
                              <p:par>
                                <p:cTn id="21" presetID="17" presetClass="entr" presetSubtype="10" fill="hold" grpId="0" nodeType="withEffect">
                                  <p:stCondLst>
                                    <p:cond delay="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 grpId="0"/>
      <p:bldP spid="2" grpId="1"/>
      <p:bldP spid="3" grpId="0">
        <p:tmplLst>
          <p:tmpl>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42" presetClass="path" presetSubtype="0" decel="100000" fill="hold" nodeType="withEffect">
                  <p:stCondLst>
                    <p:cond delay="200"/>
                  </p:stCondLst>
                  <p:childTnLst>
                    <p:animMotion origin="layout" path="M -2.5E-6 -2.22222E-6 L 0.01237 0.02847 " pathEditMode="relative" rAng="0" ptsTypes="AA">
                      <p:cBhvr>
                        <p:cTn dur="1000" spd="-100000" fill="hold"/>
                        <p:tgtEl>
                          <p:spTgt spid="3"/>
                        </p:tgtEl>
                        <p:attrNameLst>
                          <p:attrName>ppt_x</p:attrName>
                          <p:attrName>ppt_y</p:attrName>
                        </p:attrNameLst>
                      </p:cBhvr>
                      <p:rCtr x="612" y="1412"/>
                    </p:animMotion>
                  </p:childTnLst>
                </p:cTn>
              </p:par>
            </p:tnLst>
          </p:tmpl>
        </p:tmplLst>
      </p:bldP>
      <p:bldP spid="4"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Bullets">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CB98EC8-2126-BC28-FE7A-A6AEF8C9159C}"/>
              </a:ext>
            </a:extLst>
          </p:cNvPr>
          <p:cNvSpPr>
            <a:spLocks noGrp="1"/>
          </p:cNvSpPr>
          <p:nvPr>
            <p:ph type="title" hasCustomPrompt="1"/>
          </p:nvPr>
        </p:nvSpPr>
        <p:spPr>
          <a:xfrm>
            <a:off x="6400803" y="495300"/>
            <a:ext cx="5295897" cy="1644453"/>
          </a:xfrm>
        </p:spPr>
        <p:txBody>
          <a:bodyPr anchor="b">
            <a:normAutofit/>
          </a:bodyPr>
          <a:lstStyle>
            <a:lvl1pPr>
              <a:defRPr sz="3600">
                <a:solidFill>
                  <a:schemeClr val="tx1"/>
                </a:solidFill>
              </a:defRPr>
            </a:lvl1pPr>
          </a:lstStyle>
          <a:p>
            <a:r>
              <a:rPr lang="en-US"/>
              <a:t>Click to edit </a:t>
            </a:r>
            <a:br>
              <a:rPr lang="en-US"/>
            </a:br>
            <a:r>
              <a:rPr lang="en-US"/>
              <a:t>Master title style</a:t>
            </a:r>
          </a:p>
        </p:txBody>
      </p:sp>
      <p:sp>
        <p:nvSpPr>
          <p:cNvPr id="14" name="Content Placeholder 2">
            <a:extLst>
              <a:ext uri="{FF2B5EF4-FFF2-40B4-BE49-F238E27FC236}">
                <a16:creationId xmlns:a16="http://schemas.microsoft.com/office/drawing/2014/main" id="{EDC2423C-8E5C-4A76-1305-563C7C04E83F}"/>
              </a:ext>
            </a:extLst>
          </p:cNvPr>
          <p:cNvSpPr>
            <a:spLocks noGrp="1"/>
          </p:cNvSpPr>
          <p:nvPr>
            <p:ph sz="half" idx="1"/>
          </p:nvPr>
        </p:nvSpPr>
        <p:spPr>
          <a:xfrm>
            <a:off x="6400803" y="2430441"/>
            <a:ext cx="5295897" cy="3932259"/>
          </a:xfrm>
        </p:spPr>
        <p:txBody>
          <a:bodyPr>
            <a:normAutofit/>
          </a:bodyPr>
          <a:lstStyle>
            <a:lvl1pPr marL="0" indent="0">
              <a:buNone/>
              <a:defRPr sz="2000">
                <a:solidFill>
                  <a:schemeClr val="tx1"/>
                </a:solidFill>
              </a:defRPr>
            </a:lvl1pPr>
            <a:lvl2pPr marL="228600">
              <a:defRPr sz="1800">
                <a:solidFill>
                  <a:schemeClr val="tx1"/>
                </a:solidFill>
              </a:defRPr>
            </a:lvl2pPr>
            <a:lvl3pPr marL="685800">
              <a:defRPr sz="14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15" name="Sanctuary Primary">
            <a:extLst>
              <a:ext uri="{FF2B5EF4-FFF2-40B4-BE49-F238E27FC236}">
                <a16:creationId xmlns:a16="http://schemas.microsoft.com/office/drawing/2014/main" id="{F2F99ABE-1551-128F-BF4B-8B1E4D9007A4}"/>
              </a:ext>
            </a:extLst>
          </p:cNvPr>
          <p:cNvSpPr/>
          <p:nvPr userDrawn="1"/>
        </p:nvSpPr>
        <p:spPr>
          <a:xfrm>
            <a:off x="6400802" y="2198847"/>
            <a:ext cx="238388" cy="57500"/>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tx2"/>
          </a:solidFill>
          <a:ln w="9525" cap="flat">
            <a:noFill/>
            <a:prstDash val="solid"/>
            <a:miter/>
          </a:ln>
        </p:spPr>
        <p:txBody>
          <a:bodyPr rtlCol="0" anchor="ctr"/>
          <a:lstStyle/>
          <a:p>
            <a:endParaRPr lang="en-US">
              <a:solidFill>
                <a:schemeClr val="bg2"/>
              </a:solidFill>
            </a:endParaRPr>
          </a:p>
        </p:txBody>
      </p:sp>
      <p:sp>
        <p:nvSpPr>
          <p:cNvPr id="16" name="Picture Placeholder 30">
            <a:extLst>
              <a:ext uri="{FF2B5EF4-FFF2-40B4-BE49-F238E27FC236}">
                <a16:creationId xmlns:a16="http://schemas.microsoft.com/office/drawing/2014/main" id="{4E526AB7-9971-9BB1-807E-4357057F2306}"/>
              </a:ext>
            </a:extLst>
          </p:cNvPr>
          <p:cNvSpPr>
            <a:spLocks noGrp="1"/>
          </p:cNvSpPr>
          <p:nvPr>
            <p:ph type="pic" sz="quarter" idx="11"/>
          </p:nvPr>
        </p:nvSpPr>
        <p:spPr>
          <a:xfrm>
            <a:off x="495299" y="495300"/>
            <a:ext cx="5295899" cy="5867378"/>
          </a:xfrm>
          <a:custGeom>
            <a:avLst/>
            <a:gdLst>
              <a:gd name="connsiteX0" fmla="*/ 208690 w 5107436"/>
              <a:gd name="connsiteY0" fmla="*/ 0 h 5479970"/>
              <a:gd name="connsiteX1" fmla="*/ 4898746 w 5107436"/>
              <a:gd name="connsiteY1" fmla="*/ 0 h 5479970"/>
              <a:gd name="connsiteX2" fmla="*/ 5107436 w 5107436"/>
              <a:gd name="connsiteY2" fmla="*/ 208690 h 5479970"/>
              <a:gd name="connsiteX3" fmla="*/ 5107436 w 5107436"/>
              <a:gd name="connsiteY3" fmla="*/ 5271280 h 5479970"/>
              <a:gd name="connsiteX4" fmla="*/ 4898746 w 5107436"/>
              <a:gd name="connsiteY4" fmla="*/ 5479970 h 5479970"/>
              <a:gd name="connsiteX5" fmla="*/ 208690 w 5107436"/>
              <a:gd name="connsiteY5" fmla="*/ 5479970 h 5479970"/>
              <a:gd name="connsiteX6" fmla="*/ 0 w 5107436"/>
              <a:gd name="connsiteY6" fmla="*/ 5271280 h 5479970"/>
              <a:gd name="connsiteX7" fmla="*/ 0 w 5107436"/>
              <a:gd name="connsiteY7" fmla="*/ 208690 h 5479970"/>
              <a:gd name="connsiteX8" fmla="*/ 208690 w 5107436"/>
              <a:gd name="connsiteY8" fmla="*/ 0 h 547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7436" h="5479970">
                <a:moveTo>
                  <a:pt x="208690" y="0"/>
                </a:moveTo>
                <a:lnTo>
                  <a:pt x="4898746" y="0"/>
                </a:lnTo>
                <a:cubicBezTo>
                  <a:pt x="5014002" y="0"/>
                  <a:pt x="5107436" y="93434"/>
                  <a:pt x="5107436" y="208690"/>
                </a:cubicBezTo>
                <a:lnTo>
                  <a:pt x="5107436" y="5271280"/>
                </a:lnTo>
                <a:cubicBezTo>
                  <a:pt x="5107436" y="5386536"/>
                  <a:pt x="5014002" y="5479970"/>
                  <a:pt x="4898746" y="5479970"/>
                </a:cubicBezTo>
                <a:lnTo>
                  <a:pt x="208690" y="5479970"/>
                </a:lnTo>
                <a:cubicBezTo>
                  <a:pt x="93434" y="5479970"/>
                  <a:pt x="0" y="5386536"/>
                  <a:pt x="0" y="5271280"/>
                </a:cubicBezTo>
                <a:lnTo>
                  <a:pt x="0" y="208690"/>
                </a:lnTo>
                <a:cubicBezTo>
                  <a:pt x="0" y="93434"/>
                  <a:pt x="93434" y="0"/>
                  <a:pt x="208690" y="0"/>
                </a:cubicBezTo>
                <a:close/>
              </a:path>
            </a:pathLst>
          </a:custGeom>
          <a:solidFill>
            <a:schemeClr val="bg1"/>
          </a:solidFill>
          <a:effectLst>
            <a:outerShdw blurRad="254000" dist="76200" dir="3000000" algn="tl" rotWithShape="0">
              <a:schemeClr val="tx1">
                <a:lumMod val="75000"/>
                <a:alpha val="25000"/>
              </a:schemeClr>
            </a:outerShdw>
          </a:effectLst>
        </p:spPr>
        <p:txBody>
          <a:bodyPr wrap="square" anchor="ctr">
            <a:noAutofit/>
          </a:bodyPr>
          <a:lstStyle>
            <a:lvl1pPr marL="0" indent="0" algn="ctr">
              <a:buNone/>
              <a:defRPr>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21767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0"/>
                                  </p:stCondLst>
                                  <p:childTnLst>
                                    <p:animMotion origin="layout" path="M 2.5E-6 3.7037E-7 L 0.01237 0.02847 " pathEditMode="relative" rAng="0" ptsTypes="AA">
                                      <p:cBhvr>
                                        <p:cTn id="9" dur="1000" spd="-100000" fill="hold"/>
                                        <p:tgtEl>
                                          <p:spTgt spid="13"/>
                                        </p:tgtEl>
                                        <p:attrNameLst>
                                          <p:attrName>ppt_x</p:attrName>
                                          <p:attrName>ppt_y</p:attrName>
                                        </p:attrNameLst>
                                      </p:cBhvr>
                                      <p:rCtr x="612" y="1412"/>
                                    </p:animMotion>
                                  </p:childTnLst>
                                </p:cTn>
                              </p:par>
                              <p:par>
                                <p:cTn id="10" presetID="10" presetClass="entr" presetSubtype="0" fill="hold" grpId="0" nodeType="withEffect">
                                  <p:stCondLst>
                                    <p:cond delay="2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path" presetSubtype="0" decel="100000" fill="hold" grpId="1" nodeType="withEffect">
                                  <p:stCondLst>
                                    <p:cond delay="200"/>
                                  </p:stCondLst>
                                  <p:childTnLst>
                                    <p:animMotion origin="layout" path="M 2.5E-6 -2.22222E-6 L 0.01237 0.02847 " pathEditMode="relative" rAng="0" ptsTypes="AA">
                                      <p:cBhvr>
                                        <p:cTn id="14" dur="1000" spd="-100000" fill="hold"/>
                                        <p:tgtEl>
                                          <p:spTgt spid="14"/>
                                        </p:tgtEl>
                                        <p:attrNameLst>
                                          <p:attrName>ppt_x</p:attrName>
                                          <p:attrName>ppt_y</p:attrName>
                                        </p:attrNameLst>
                                      </p:cBhvr>
                                      <p:rCtr x="612" y="1412"/>
                                    </p:animMotion>
                                  </p:childTnLst>
                                </p:cTn>
                              </p:par>
                              <p:par>
                                <p:cTn id="15" presetID="17" presetClass="entr" presetSubtype="10"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42" presetClass="path" presetSubtype="0" decel="100000" fill="hold" grpId="1" nodeType="withEffect" nodePh="1">
                                  <p:stCondLst>
                                    <p:cond delay="0"/>
                                  </p:stCondLst>
                                  <p:endCondLst>
                                    <p:cond evt="begin" delay="0">
                                      <p:tn val="22"/>
                                    </p:cond>
                                  </p:endCondLst>
                                  <p:childTnLst>
                                    <p:animMotion origin="layout" path="M -2.5E-6 0 L 0.01237 0.02847 " pathEditMode="relative" rAng="0" ptsTypes="AA">
                                      <p:cBhvr>
                                        <p:cTn id="23" dur="1000" spd="-100000" fill="hold"/>
                                        <p:tgtEl>
                                          <p:spTgt spid="1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tmplLst>
          <p:tmpl>
            <p:tnLst>
              <p:par>
                <p:cTn presetID="10"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4" grpId="1">
        <p:tmplLst>
          <p:tmpl>
            <p:tnLst>
              <p:par>
                <p:cTn presetID="42" presetClass="path" presetSubtype="0" decel="100000" fill="hold" nodeType="withEffect">
                  <p:stCondLst>
                    <p:cond delay="200"/>
                  </p:stCondLst>
                  <p:childTnLst>
                    <p:animMotion origin="layout" path="M 2.5E-6 -2.22222E-6 L 0.01237 0.02847 " pathEditMode="relative" rAng="0" ptsTypes="AA">
                      <p:cBhvr>
                        <p:cTn dur="1000" spd="-100000" fill="hold"/>
                        <p:tgtEl>
                          <p:spTgt spid="14"/>
                        </p:tgtEl>
                        <p:attrNameLst>
                          <p:attrName>ppt_x</p:attrName>
                          <p:attrName>ppt_y</p:attrName>
                        </p:attrNameLst>
                      </p:cBhvr>
                      <p:rCtr x="612" y="1412"/>
                    </p:animMotion>
                  </p:childTnLst>
                </p:cTn>
              </p:par>
            </p:tnLst>
          </p:tmpl>
        </p:tmplLst>
      </p:bldP>
      <p:bldP spid="15" grpId="0" animBg="1"/>
      <p:bldP spid="16" grpId="0" animBg="1"/>
      <p:bldP spid="16"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Title Only">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4C4BAD3-564D-02E5-CA2F-45CFCE6A35AA}"/>
              </a:ext>
            </a:extLst>
          </p:cNvPr>
          <p:cNvSpPr>
            <a:spLocks noGrp="1"/>
          </p:cNvSpPr>
          <p:nvPr>
            <p:ph type="title"/>
          </p:nvPr>
        </p:nvSpPr>
        <p:spPr>
          <a:xfrm>
            <a:off x="495299" y="495300"/>
            <a:ext cx="11201399" cy="556263"/>
          </a:xfrm>
        </p:spPr>
        <p:txBody>
          <a:bodyPr anchor="b">
            <a:normAutofit/>
          </a:bodyPr>
          <a:lstStyle>
            <a:lvl1pPr>
              <a:defRPr sz="3600">
                <a:solidFill>
                  <a:schemeClr val="tx1"/>
                </a:solidFill>
              </a:defRPr>
            </a:lvl1pPr>
          </a:lstStyle>
          <a:p>
            <a:r>
              <a:rPr lang="en-US"/>
              <a:t>Click to edit Master title style</a:t>
            </a:r>
          </a:p>
        </p:txBody>
      </p:sp>
      <p:sp>
        <p:nvSpPr>
          <p:cNvPr id="2" name="Sanctuary Primary">
            <a:extLst>
              <a:ext uri="{FF2B5EF4-FFF2-40B4-BE49-F238E27FC236}">
                <a16:creationId xmlns:a16="http://schemas.microsoft.com/office/drawing/2014/main" id="{0657994D-52D9-A34E-4C5A-15B5053D81F8}"/>
              </a:ext>
            </a:extLst>
          </p:cNvPr>
          <p:cNvSpPr/>
          <p:nvPr userDrawn="1"/>
        </p:nvSpPr>
        <p:spPr>
          <a:xfrm>
            <a:off x="495300" y="1138590"/>
            <a:ext cx="238388" cy="57500"/>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tx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57698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42" presetClass="path" presetSubtype="0" decel="100000" fill="hold" grpId="1" nodeType="withEffect">
                                  <p:stCondLst>
                                    <p:cond delay="0"/>
                                  </p:stCondLst>
                                  <p:childTnLst>
                                    <p:animMotion origin="layout" path="M 0 -1.48148E-6 L 0.01237 0.02847 " pathEditMode="relative" rAng="0" ptsTypes="AA">
                                      <p:cBhvr>
                                        <p:cTn id="9" dur="1000" spd="-100000" fill="hold"/>
                                        <p:tgtEl>
                                          <p:spTgt spid="38"/>
                                        </p:tgtEl>
                                        <p:attrNameLst>
                                          <p:attrName>ppt_x</p:attrName>
                                          <p:attrName>ppt_y</p:attrName>
                                        </p:attrNameLst>
                                      </p:cBhvr>
                                      <p:rCtr x="612" y="1412"/>
                                    </p:animMotion>
                                  </p:childTnLst>
                                </p:cTn>
                              </p:par>
                              <p:par>
                                <p:cTn id="10" presetID="17" presetClass="entr" presetSubtype="1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19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B2ECC7-152A-56C7-A01E-2A18B7E8708B}"/>
              </a:ext>
            </a:extLst>
          </p:cNvPr>
          <p:cNvPicPr>
            <a:picLocks noChangeAspect="1"/>
          </p:cNvPicPr>
          <p:nvPr userDrawn="1"/>
        </p:nvPicPr>
        <p:blipFill>
          <a:blip r:embed="rId2"/>
          <a:stretch>
            <a:fillRect/>
          </a:stretch>
        </p:blipFill>
        <p:spPr>
          <a:xfrm>
            <a:off x="2209800" y="2907291"/>
            <a:ext cx="7772400" cy="1043418"/>
          </a:xfrm>
          <a:prstGeom prst="rect">
            <a:avLst/>
          </a:prstGeom>
        </p:spPr>
      </p:pic>
      <p:pic>
        <p:nvPicPr>
          <p:cNvPr id="4" name="Graphic 3">
            <a:extLst>
              <a:ext uri="{FF2B5EF4-FFF2-40B4-BE49-F238E27FC236}">
                <a16:creationId xmlns:a16="http://schemas.microsoft.com/office/drawing/2014/main" id="{D9021784-5B10-B6F8-BE37-48B0061D09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26439" y="4451254"/>
            <a:ext cx="2739123" cy="220898"/>
          </a:xfrm>
          <a:prstGeom prst="rect">
            <a:avLst/>
          </a:prstGeom>
        </p:spPr>
      </p:pic>
    </p:spTree>
    <p:extLst>
      <p:ext uri="{BB962C8B-B14F-4D97-AF65-F5344CB8AC3E}">
        <p14:creationId xmlns:p14="http://schemas.microsoft.com/office/powerpoint/2010/main" val="231066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sv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svg"/><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76EAAC-D179-8B86-7E6C-FE26515B1A81}"/>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A6BC74-D973-C0E1-4FF7-191AC745AB71}"/>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9515ACF7-B300-FBC7-090A-B6C651832760}"/>
              </a:ext>
            </a:extLst>
          </p:cNvPr>
          <p:cNvGrpSpPr/>
          <p:nvPr userDrawn="1"/>
        </p:nvGrpSpPr>
        <p:grpSpPr>
          <a:xfrm>
            <a:off x="0" y="6543525"/>
            <a:ext cx="12192000" cy="182880"/>
            <a:chOff x="0" y="6543525"/>
            <a:chExt cx="12192000" cy="182880"/>
          </a:xfrm>
        </p:grpSpPr>
        <p:grpSp>
          <p:nvGrpSpPr>
            <p:cNvPr id="4" name="Group 3">
              <a:extLst>
                <a:ext uri="{FF2B5EF4-FFF2-40B4-BE49-F238E27FC236}">
                  <a16:creationId xmlns:a16="http://schemas.microsoft.com/office/drawing/2014/main" id="{9E33297A-3338-9867-C526-010B5D0C6676}"/>
                </a:ext>
              </a:extLst>
            </p:cNvPr>
            <p:cNvGrpSpPr/>
            <p:nvPr userDrawn="1"/>
          </p:nvGrpSpPr>
          <p:grpSpPr>
            <a:xfrm>
              <a:off x="0" y="6543525"/>
              <a:ext cx="12192000" cy="182880"/>
              <a:chOff x="0" y="6543525"/>
              <a:chExt cx="12192000" cy="182880"/>
            </a:xfrm>
          </p:grpSpPr>
          <p:grpSp>
            <p:nvGrpSpPr>
              <p:cNvPr id="5" name="Group 4">
                <a:extLst>
                  <a:ext uri="{FF2B5EF4-FFF2-40B4-BE49-F238E27FC236}">
                    <a16:creationId xmlns:a16="http://schemas.microsoft.com/office/drawing/2014/main" id="{055393A6-A74E-CB3D-5D43-102C3C8122A6}"/>
                  </a:ext>
                </a:extLst>
              </p:cNvPr>
              <p:cNvGrpSpPr/>
              <p:nvPr userDrawn="1"/>
            </p:nvGrpSpPr>
            <p:grpSpPr>
              <a:xfrm>
                <a:off x="0" y="6629400"/>
                <a:ext cx="12192000" cy="0"/>
                <a:chOff x="0" y="6629400"/>
                <a:chExt cx="12192000" cy="0"/>
              </a:xfrm>
            </p:grpSpPr>
            <p:cxnSp>
              <p:nvCxnSpPr>
                <p:cNvPr id="9" name="Straight Connector 8">
                  <a:extLst>
                    <a:ext uri="{FF2B5EF4-FFF2-40B4-BE49-F238E27FC236}">
                      <a16:creationId xmlns:a16="http://schemas.microsoft.com/office/drawing/2014/main" id="{CBBC18D1-E149-5F83-B46B-A66F18433523}"/>
                    </a:ext>
                  </a:extLst>
                </p:cNvPr>
                <p:cNvCxnSpPr>
                  <a:cxnSpLocks/>
                </p:cNvCxnSpPr>
                <p:nvPr userDrawn="1"/>
              </p:nvCxnSpPr>
              <p:spPr>
                <a:xfrm>
                  <a:off x="11918760" y="6629400"/>
                  <a:ext cx="273240" cy="0"/>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6BD698-27BD-7A15-32D8-388C217EA976}"/>
                    </a:ext>
                  </a:extLst>
                </p:cNvPr>
                <p:cNvCxnSpPr>
                  <a:cxnSpLocks/>
                </p:cNvCxnSpPr>
                <p:nvPr userDrawn="1"/>
              </p:nvCxnSpPr>
              <p:spPr>
                <a:xfrm>
                  <a:off x="0" y="6629400"/>
                  <a:ext cx="273240" cy="0"/>
                </a:xfrm>
                <a:prstGeom prst="line">
                  <a:avLst/>
                </a:prstGeom>
                <a:solidFill>
                  <a:schemeClr val="bg2">
                    <a:lumMod val="40000"/>
                    <a:lumOff val="60000"/>
                  </a:schemeClr>
                </a:solidFill>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Graphic 6">
                <a:extLst>
                  <a:ext uri="{FF2B5EF4-FFF2-40B4-BE49-F238E27FC236}">
                    <a16:creationId xmlns:a16="http://schemas.microsoft.com/office/drawing/2014/main" id="{C02E9D8C-E9DE-5795-F84F-15C6B40527C3}"/>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729177" y="6543525"/>
                <a:ext cx="129679" cy="182880"/>
              </a:xfrm>
              <a:prstGeom prst="rect">
                <a:avLst/>
              </a:prstGeom>
            </p:spPr>
          </p:pic>
        </p:grpSp>
        <p:pic>
          <p:nvPicPr>
            <p:cNvPr id="22" name="Graphic 21">
              <a:extLst>
                <a:ext uri="{FF2B5EF4-FFF2-40B4-BE49-F238E27FC236}">
                  <a16:creationId xmlns:a16="http://schemas.microsoft.com/office/drawing/2014/main" id="{0BF4DF45-EEFE-A41E-3ADF-5C2EE1BBD7B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33144" y="6560820"/>
              <a:ext cx="1700780" cy="137160"/>
            </a:xfrm>
            <a:prstGeom prst="rect">
              <a:avLst/>
            </a:prstGeom>
          </p:spPr>
        </p:pic>
      </p:grpSp>
    </p:spTree>
    <p:extLst>
      <p:ext uri="{BB962C8B-B14F-4D97-AF65-F5344CB8AC3E}">
        <p14:creationId xmlns:p14="http://schemas.microsoft.com/office/powerpoint/2010/main" val="3424916028"/>
      </p:ext>
    </p:extLst>
  </p:cSld>
  <p:clrMap bg1="lt1" tx1="dk1" bg2="lt2" tx2="dk2" accent1="accent1" accent2="accent2" accent3="accent3" accent4="accent4" accent5="accent5" accent6="accent6" hlink="hlink" folHlink="folHlink"/>
  <p:sldLayoutIdLst>
    <p:sldLayoutId id="2147483750" r:id="rId1"/>
    <p:sldLayoutId id="2147483748" r:id="rId2"/>
    <p:sldLayoutId id="2147483727" r:id="rId3"/>
    <p:sldLayoutId id="2147483751" r:id="rId4"/>
    <p:sldLayoutId id="2147483726" r:id="rId5"/>
    <p:sldLayoutId id="2147483747" r:id="rId6"/>
    <p:sldLayoutId id="214748368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spc="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 userDrawn="1">
          <p15:clr>
            <a:srgbClr val="F26B43"/>
          </p15:clr>
        </p15:guide>
        <p15:guide id="3" pos="3840" userDrawn="1">
          <p15:clr>
            <a:srgbClr val="F26B43"/>
          </p15:clr>
        </p15:guide>
        <p15:guide id="4" pos="7368" userDrawn="1">
          <p15:clr>
            <a:srgbClr val="F26B43"/>
          </p15:clr>
        </p15:guide>
        <p15:guide id="5" orient="horz" pos="4008" userDrawn="1">
          <p15:clr>
            <a:srgbClr val="F26B43"/>
          </p15:clr>
        </p15:guide>
        <p15:guide id="6" orient="horz" pos="3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cs typeface="Calibri Light"/>
              </a:rPr>
              <a:t>Abedul</a:t>
            </a:r>
            <a:endParaRPr lang="en-US" dirty="0"/>
          </a:p>
        </p:txBody>
      </p:sp>
      <p:sp>
        <p:nvSpPr>
          <p:cNvPr id="3" name="Subtitle 2"/>
          <p:cNvSpPr>
            <a:spLocks noGrp="1"/>
          </p:cNvSpPr>
          <p:nvPr>
            <p:ph type="subTitle" idx="1"/>
          </p:nvPr>
        </p:nvSpPr>
        <p:spPr/>
        <p:txBody>
          <a:bodyPr vert="horz" lIns="91440" tIns="45720" rIns="91440" bIns="45720" rtlCol="0" anchor="t">
            <a:normAutofit/>
          </a:bodyPr>
          <a:lstStyle/>
          <a:p>
            <a:r>
              <a:rPr lang="es-ES" dirty="0">
                <a:cs typeface="Calibri"/>
              </a:rPr>
              <a:t>Una verdadera búsqueda de doTERRA</a:t>
            </a:r>
            <a:endParaRPr lang="en-US" dirty="0"/>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17BA4-14F9-665F-7214-1A0ABB13D1E2}"/>
              </a:ext>
            </a:extLst>
          </p:cNvPr>
          <p:cNvSpPr txBox="1">
            <a:spLocks/>
          </p:cNvSpPr>
          <p:nvPr/>
        </p:nvSpPr>
        <p:spPr>
          <a:xfrm>
            <a:off x="495302" y="270827"/>
            <a:ext cx="5600698" cy="1163368"/>
          </a:xfrm>
          <a:prstGeom prst="rect">
            <a:avLst/>
          </a:prstGeom>
          <a:effectLst/>
        </p:spPr>
        <p:txBody>
          <a:bodyPr lIns="0" tIns="0" rIns="0" bIns="0" anchor="b">
            <a:noAutofit/>
          </a:bodyPr>
          <a:lstStyle>
            <a:lvl1pPr algn="l" defTabSz="914400" rtl="0" eaLnBrk="1" latinLnBrk="0" hangingPunct="1">
              <a:lnSpc>
                <a:spcPct val="90000"/>
              </a:lnSpc>
              <a:spcBef>
                <a:spcPct val="0"/>
              </a:spcBef>
              <a:buNone/>
              <a:defRPr sz="3600" kern="1200" spc="50" baseline="0">
                <a:solidFill>
                  <a:schemeClr val="bg2">
                    <a:lumMod val="75000"/>
                  </a:schemeClr>
                </a:solidFill>
                <a:latin typeface="+mj-lt"/>
                <a:ea typeface="+mj-ea"/>
                <a:cs typeface="+mj-cs"/>
              </a:defRPr>
            </a:lvl1pPr>
          </a:lstStyle>
          <a:p>
            <a:pPr>
              <a:lnSpc>
                <a:spcPct val="100000"/>
              </a:lnSpc>
            </a:pPr>
            <a:r>
              <a:rPr lang="en-US" dirty="0">
                <a:solidFill>
                  <a:schemeClr val="tx1"/>
                </a:solidFill>
              </a:rPr>
              <a:t>d</a:t>
            </a:r>
            <a:r>
              <a:rPr lang="en-US" dirty="0">
                <a:solidFill>
                  <a:schemeClr val="tx1"/>
                </a:solidFill>
                <a:ea typeface="+mj-lt"/>
                <a:cs typeface="+mj-lt"/>
              </a:rPr>
              <a:t>ōTERRA </a:t>
            </a:r>
            <a:r>
              <a:rPr lang="en-US" dirty="0" err="1">
                <a:solidFill>
                  <a:schemeClr val="tx1"/>
                </a:solidFill>
                <a:ea typeface="+mj-lt"/>
                <a:cs typeface="+mj-lt"/>
              </a:rPr>
              <a:t>Abedul</a:t>
            </a:r>
            <a:endParaRPr lang="en-US" dirty="0">
              <a:solidFill>
                <a:schemeClr val="tx1"/>
              </a:solidFill>
            </a:endParaRPr>
          </a:p>
          <a:p>
            <a:pPr>
              <a:lnSpc>
                <a:spcPct val="100000"/>
              </a:lnSpc>
            </a:pPr>
            <a:r>
              <a:rPr lang="en-US" sz="2800" i="1" spc="0" dirty="0">
                <a:solidFill>
                  <a:schemeClr val="tx1"/>
                </a:solidFill>
                <a:latin typeface="+mn-lt"/>
              </a:rPr>
              <a:t>Betula </a:t>
            </a:r>
            <a:r>
              <a:rPr lang="en-US" sz="2800" i="1" spc="0" dirty="0" err="1">
                <a:solidFill>
                  <a:schemeClr val="tx1"/>
                </a:solidFill>
                <a:latin typeface="+mn-lt"/>
              </a:rPr>
              <a:t>lenta</a:t>
            </a:r>
            <a:endParaRPr lang="en-US" sz="2800" i="1" spc="0" dirty="0">
              <a:solidFill>
                <a:schemeClr val="tx1"/>
              </a:solidFill>
              <a:latin typeface="+mn-lt"/>
            </a:endParaRPr>
          </a:p>
        </p:txBody>
      </p:sp>
      <p:sp>
        <p:nvSpPr>
          <p:cNvPr id="3" name="Sanctuary Primary">
            <a:extLst>
              <a:ext uri="{FF2B5EF4-FFF2-40B4-BE49-F238E27FC236}">
                <a16:creationId xmlns:a16="http://schemas.microsoft.com/office/drawing/2014/main" id="{D4AD6F10-40FF-435E-BB91-B511CD6B3A75}"/>
              </a:ext>
            </a:extLst>
          </p:cNvPr>
          <p:cNvSpPr/>
          <p:nvPr/>
        </p:nvSpPr>
        <p:spPr>
          <a:xfrm>
            <a:off x="495300" y="1548546"/>
            <a:ext cx="238388" cy="57500"/>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tx2"/>
          </a:solidFill>
          <a:ln w="9525" cap="flat">
            <a:noFill/>
            <a:prstDash val="solid"/>
            <a:miter/>
          </a:ln>
          <a:effectLst/>
        </p:spPr>
        <p:txBody>
          <a:bodyPr lIns="0" tIns="0" rIns="0" bIns="0" rtlCol="0" anchor="ctr"/>
          <a:lstStyle/>
          <a:p>
            <a:endParaRPr lang="en-US"/>
          </a:p>
        </p:txBody>
      </p:sp>
      <p:sp>
        <p:nvSpPr>
          <p:cNvPr id="11" name="Rounded Rectangle 10">
            <a:extLst>
              <a:ext uri="{FF2B5EF4-FFF2-40B4-BE49-F238E27FC236}">
                <a16:creationId xmlns:a16="http://schemas.microsoft.com/office/drawing/2014/main" id="{13B39542-7715-00AF-E6DB-A9BBD1831484}"/>
              </a:ext>
            </a:extLst>
          </p:cNvPr>
          <p:cNvSpPr/>
          <p:nvPr/>
        </p:nvSpPr>
        <p:spPr>
          <a:xfrm>
            <a:off x="500053" y="1743851"/>
            <a:ext cx="4514394" cy="1163368"/>
          </a:xfrm>
          <a:prstGeom prst="roundRect">
            <a:avLst>
              <a:gd name="adj" fmla="val 113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
            <a:extLst>
              <a:ext uri="{FF2B5EF4-FFF2-40B4-BE49-F238E27FC236}">
                <a16:creationId xmlns:a16="http://schemas.microsoft.com/office/drawing/2014/main" id="{BF933F46-12C2-8221-BB99-2C7B54B1027D}"/>
              </a:ext>
            </a:extLst>
          </p:cNvPr>
          <p:cNvSpPr txBox="1">
            <a:spLocks/>
          </p:cNvSpPr>
          <p:nvPr/>
        </p:nvSpPr>
        <p:spPr>
          <a:xfrm>
            <a:off x="600815" y="1873915"/>
            <a:ext cx="4297756" cy="877123"/>
          </a:xfrm>
          <a:prstGeom prst="rect">
            <a:avLst/>
          </a:prstGeom>
        </p:spPr>
        <p:txBody>
          <a:bodyPr lIns="0" tIns="45720" rIns="0" bIns="45720" numCol="1" anchor="ct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har char="•"/>
            </a:pPr>
            <a:r>
              <a:rPr lang="es-ES" sz="1200" b="0" spc="100" dirty="0">
                <a:solidFill>
                  <a:srgbClr val="000000"/>
                </a:solidFill>
                <a:cs typeface="Calibri"/>
              </a:rPr>
              <a:t>Ofrece un aroma estimulante y refrescante similar a la </a:t>
            </a:r>
            <a:r>
              <a:rPr lang="es-ES" sz="1200" b="0" spc="100" dirty="0" err="1">
                <a:solidFill>
                  <a:srgbClr val="000000"/>
                </a:solidFill>
                <a:cs typeface="Calibri"/>
              </a:rPr>
              <a:t>Gaulteria</a:t>
            </a:r>
            <a:r>
              <a:rPr lang="es-ES" sz="1200" b="0" spc="100" dirty="0">
                <a:solidFill>
                  <a:srgbClr val="000000"/>
                </a:solidFill>
                <a:cs typeface="Calibri"/>
              </a:rPr>
              <a:t>.</a:t>
            </a:r>
          </a:p>
          <a:p>
            <a:pPr marL="285750" indent="-285750">
              <a:buChar char="•"/>
            </a:pPr>
            <a:r>
              <a:rPr lang="es-ES" sz="1200" b="0" spc="100" dirty="0">
                <a:solidFill>
                  <a:srgbClr val="000000"/>
                </a:solidFill>
                <a:cs typeface="Calibri"/>
              </a:rPr>
              <a:t>Contribuye a un masaje calmante.</a:t>
            </a:r>
          </a:p>
          <a:p>
            <a:pPr marL="285750" indent="-285750">
              <a:buChar char="•"/>
            </a:pPr>
            <a:r>
              <a:rPr lang="es-ES" sz="1200" b="0" spc="100" dirty="0">
                <a:solidFill>
                  <a:srgbClr val="000000"/>
                </a:solidFill>
                <a:cs typeface="Calibri"/>
              </a:rPr>
              <a:t>Promueve una piel de apariencia saludable</a:t>
            </a:r>
            <a:endParaRPr lang="en-US" sz="1200" b="0" dirty="0">
              <a:latin typeface="Raleway Medium"/>
            </a:endParaRPr>
          </a:p>
        </p:txBody>
      </p:sp>
      <p:sp>
        <p:nvSpPr>
          <p:cNvPr id="37" name="Rounded Rectangle 36">
            <a:extLst>
              <a:ext uri="{FF2B5EF4-FFF2-40B4-BE49-F238E27FC236}">
                <a16:creationId xmlns:a16="http://schemas.microsoft.com/office/drawing/2014/main" id="{456E23E5-A0E7-9819-B6AE-9B3EBDD9A7C6}"/>
              </a:ext>
            </a:extLst>
          </p:cNvPr>
          <p:cNvSpPr/>
          <p:nvPr/>
        </p:nvSpPr>
        <p:spPr>
          <a:xfrm>
            <a:off x="493455" y="4052211"/>
            <a:ext cx="5595948" cy="2179252"/>
          </a:xfrm>
          <a:prstGeom prst="roundRect">
            <a:avLst>
              <a:gd name="adj" fmla="val 42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Box 1">
            <a:extLst>
              <a:ext uri="{FF2B5EF4-FFF2-40B4-BE49-F238E27FC236}">
                <a16:creationId xmlns:a16="http://schemas.microsoft.com/office/drawing/2014/main" id="{0C37C19A-0E0D-4DC4-5B92-86CC673CC12C}"/>
              </a:ext>
            </a:extLst>
          </p:cNvPr>
          <p:cNvSpPr txBox="1">
            <a:spLocks/>
          </p:cNvSpPr>
          <p:nvPr/>
        </p:nvSpPr>
        <p:spPr>
          <a:xfrm>
            <a:off x="995590" y="4581845"/>
            <a:ext cx="4905554" cy="1044870"/>
          </a:xfrm>
          <a:prstGeom prst="rect">
            <a:avLst/>
          </a:prstGeom>
        </p:spPr>
        <p:txBody>
          <a:bodyPr lIns="0" tIns="0" rIns="0" bIns="0" numCol="1"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s-ES" sz="1400" b="0" spc="50" dirty="0">
                <a:solidFill>
                  <a:srgbClr val="000000"/>
                </a:solidFill>
                <a:cs typeface="Calibri"/>
              </a:rPr>
              <a:t>Masajea la espalda y las piernas para obtener una sensación refrescante después del ejercicio.</a:t>
            </a:r>
          </a:p>
          <a:p>
            <a:pPr marL="285750" indent="-285750">
              <a:buFont typeface="Arial" panose="020B0604020202020204" pitchFamily="34" charset="0"/>
              <a:buChar char="•"/>
            </a:pPr>
            <a:r>
              <a:rPr lang="es-ES" sz="1400" b="0" spc="50" dirty="0">
                <a:solidFill>
                  <a:srgbClr val="000000"/>
                </a:solidFill>
                <a:cs typeface="Calibri"/>
              </a:rPr>
              <a:t>Coloca unas gotas en una bolita de algodón y colócala en tu bolsa de gimnasia para enmascarar los olores.</a:t>
            </a:r>
          </a:p>
          <a:p>
            <a:pPr marL="285750" indent="-285750">
              <a:buFont typeface="Arial" panose="020B0604020202020204" pitchFamily="34" charset="0"/>
              <a:buChar char="•"/>
            </a:pPr>
            <a:r>
              <a:rPr lang="es-ES" sz="1400" b="0" spc="50" dirty="0">
                <a:solidFill>
                  <a:srgbClr val="000000"/>
                </a:solidFill>
                <a:cs typeface="Calibri"/>
              </a:rPr>
              <a:t>Aplícalo sobre la piel para ayudar a reducir la apariencia de imperfecciones.</a:t>
            </a:r>
            <a:endParaRPr lang="en-US" sz="1400" b="0" dirty="0">
              <a:latin typeface="Raleway Medium"/>
            </a:endParaRPr>
          </a:p>
        </p:txBody>
      </p:sp>
      <p:sp>
        <p:nvSpPr>
          <p:cNvPr id="40" name="TextBox 39">
            <a:extLst>
              <a:ext uri="{FF2B5EF4-FFF2-40B4-BE49-F238E27FC236}">
                <a16:creationId xmlns:a16="http://schemas.microsoft.com/office/drawing/2014/main" id="{A4FD4B6F-6D0E-5C38-0F4E-538AF0B13D90}"/>
              </a:ext>
            </a:extLst>
          </p:cNvPr>
          <p:cNvSpPr txBox="1"/>
          <p:nvPr/>
        </p:nvSpPr>
        <p:spPr>
          <a:xfrm>
            <a:off x="995591" y="4199650"/>
            <a:ext cx="3125193" cy="338554"/>
          </a:xfrm>
          <a:prstGeom prst="rect">
            <a:avLst/>
          </a:prstGeom>
          <a:noFill/>
        </p:spPr>
        <p:txBody>
          <a:bodyPr wrap="square" lIns="91440" tIns="45720" rIns="91440" bIns="45720" numCol="1" rtlCol="0" anchor="t">
            <a:spAutoFit/>
          </a:bodyPr>
          <a:lstStyle/>
          <a:p>
            <a:r>
              <a:rPr lang="en-US" sz="1600" b="1" spc="300" dirty="0">
                <a:latin typeface="+mj-lt"/>
              </a:rPr>
              <a:t>USOS</a:t>
            </a:r>
          </a:p>
        </p:txBody>
      </p:sp>
      <p:pic>
        <p:nvPicPr>
          <p:cNvPr id="41" name="Ingredients Icon">
            <a:extLst>
              <a:ext uri="{FF2B5EF4-FFF2-40B4-BE49-F238E27FC236}">
                <a16:creationId xmlns:a16="http://schemas.microsoft.com/office/drawing/2014/main" id="{3473D765-5BA6-EE52-9411-80E545ACE1F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89783" y="4232996"/>
            <a:ext cx="271863" cy="271863"/>
          </a:xfrm>
          <a:prstGeom prst="rect">
            <a:avLst/>
          </a:prstGeom>
        </p:spPr>
      </p:pic>
      <p:sp>
        <p:nvSpPr>
          <p:cNvPr id="58" name="Rounded Rectangle 57">
            <a:extLst>
              <a:ext uri="{FF2B5EF4-FFF2-40B4-BE49-F238E27FC236}">
                <a16:creationId xmlns:a16="http://schemas.microsoft.com/office/drawing/2014/main" id="{02B85FA2-F8AF-63B4-01DB-934397BF1F0E}"/>
              </a:ext>
            </a:extLst>
          </p:cNvPr>
          <p:cNvSpPr/>
          <p:nvPr/>
        </p:nvSpPr>
        <p:spPr>
          <a:xfrm>
            <a:off x="6251494" y="4052211"/>
            <a:ext cx="2588247" cy="860448"/>
          </a:xfrm>
          <a:prstGeom prst="roundRect">
            <a:avLst>
              <a:gd name="adj" fmla="val 81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582B39D3-464E-20E9-23AC-BCF00DFC895D}"/>
              </a:ext>
            </a:extLst>
          </p:cNvPr>
          <p:cNvSpPr/>
          <p:nvPr/>
        </p:nvSpPr>
        <p:spPr>
          <a:xfrm>
            <a:off x="5113430" y="1743851"/>
            <a:ext cx="3726311" cy="2194560"/>
          </a:xfrm>
          <a:prstGeom prst="roundRect">
            <a:avLst>
              <a:gd name="adj" fmla="val 81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Box 1">
            <a:extLst>
              <a:ext uri="{FF2B5EF4-FFF2-40B4-BE49-F238E27FC236}">
                <a16:creationId xmlns:a16="http://schemas.microsoft.com/office/drawing/2014/main" id="{7457F1B1-0707-7393-4C1A-E4897253E32B}"/>
              </a:ext>
            </a:extLst>
          </p:cNvPr>
          <p:cNvSpPr txBox="1">
            <a:spLocks/>
          </p:cNvSpPr>
          <p:nvPr/>
        </p:nvSpPr>
        <p:spPr>
          <a:xfrm>
            <a:off x="5581620" y="2304099"/>
            <a:ext cx="3125193" cy="1534689"/>
          </a:xfrm>
          <a:prstGeom prst="rect">
            <a:avLst/>
          </a:prstGeom>
        </p:spPr>
        <p:txBody>
          <a:bodyPr lIns="91440" tIns="0" rIns="0" bIns="0" numCol="1"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spcBef>
                <a:spcPts val="300"/>
              </a:spcBef>
              <a:buNone/>
            </a:pPr>
            <a:r>
              <a:rPr lang="es-ES" sz="1400" spc="100" dirty="0">
                <a:solidFill>
                  <a:srgbClr val="000000"/>
                </a:solidFill>
                <a:cs typeface="Calibri Light"/>
              </a:rPr>
              <a:t>doTERRA es la única empresa en el mundo que obtiene aceite esencial de Abedul 100% puro para uso comercial.</a:t>
            </a:r>
            <a:endParaRPr lang="en-US" sz="1400" dirty="0">
              <a:latin typeface="Raleway Medium"/>
            </a:endParaRPr>
          </a:p>
        </p:txBody>
      </p:sp>
      <p:sp>
        <p:nvSpPr>
          <p:cNvPr id="64" name="TextBox 63">
            <a:extLst>
              <a:ext uri="{FF2B5EF4-FFF2-40B4-BE49-F238E27FC236}">
                <a16:creationId xmlns:a16="http://schemas.microsoft.com/office/drawing/2014/main" id="{DF42F521-5D57-8C6E-3A9F-7645D45D15C6}"/>
              </a:ext>
            </a:extLst>
          </p:cNvPr>
          <p:cNvSpPr txBox="1"/>
          <p:nvPr/>
        </p:nvSpPr>
        <p:spPr>
          <a:xfrm>
            <a:off x="5615565" y="1934277"/>
            <a:ext cx="3125193" cy="338554"/>
          </a:xfrm>
          <a:prstGeom prst="rect">
            <a:avLst/>
          </a:prstGeom>
          <a:noFill/>
        </p:spPr>
        <p:txBody>
          <a:bodyPr wrap="square" lIns="91440" tIns="45720" rIns="91440" bIns="45720" numCol="1" rtlCol="0" anchor="t">
            <a:spAutoFit/>
          </a:bodyPr>
          <a:lstStyle/>
          <a:p>
            <a:r>
              <a:rPr lang="en-US" sz="1600" b="1" spc="300" dirty="0">
                <a:latin typeface="+mj-lt"/>
              </a:rPr>
              <a:t>Puro</a:t>
            </a:r>
          </a:p>
        </p:txBody>
      </p:sp>
      <p:sp>
        <p:nvSpPr>
          <p:cNvPr id="68" name="Rounded Rectangle 67">
            <a:extLst>
              <a:ext uri="{FF2B5EF4-FFF2-40B4-BE49-F238E27FC236}">
                <a16:creationId xmlns:a16="http://schemas.microsoft.com/office/drawing/2014/main" id="{C9A5F319-6471-E3D6-7277-544E03EC6E8D}"/>
              </a:ext>
            </a:extLst>
          </p:cNvPr>
          <p:cNvSpPr/>
          <p:nvPr/>
        </p:nvSpPr>
        <p:spPr>
          <a:xfrm>
            <a:off x="6251494" y="5014623"/>
            <a:ext cx="2588247" cy="1216840"/>
          </a:xfrm>
          <a:prstGeom prst="roundRect">
            <a:avLst>
              <a:gd name="adj" fmla="val 81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D528335-A568-9786-A96F-97B119DED169}"/>
              </a:ext>
            </a:extLst>
          </p:cNvPr>
          <p:cNvSpPr/>
          <p:nvPr/>
        </p:nvSpPr>
        <p:spPr>
          <a:xfrm>
            <a:off x="6575676" y="5102054"/>
            <a:ext cx="1228633" cy="1041978"/>
          </a:xfrm>
          <a:prstGeom prst="rect">
            <a:avLst/>
          </a:prstGeom>
          <a:effectLst/>
        </p:spPr>
        <p:txBody>
          <a:bodyPr wrap="none" lIns="0" tIns="0" rIns="0" bIns="0" anchor="ctr">
            <a:noAutofit/>
          </a:bodyPr>
          <a:lstStyle/>
          <a:p>
            <a:r>
              <a:rPr lang="en-US" sz="1600" b="1" dirty="0">
                <a:effectLst>
                  <a:outerShdw blurRad="50800" dist="25400" dir="2700000" algn="tl" rotWithShape="0">
                    <a:prstClr val="black">
                      <a:alpha val="10000"/>
                    </a:prstClr>
                  </a:outerShdw>
                </a:effectLst>
                <a:latin typeface="Raleway ExtraBold"/>
              </a:rPr>
              <a:t>$0</a:t>
            </a:r>
            <a:endParaRPr lang="en-US" sz="1600" dirty="0">
              <a:effectLst>
                <a:outerShdw blurRad="50800" dist="25400" dir="2700000" algn="tl" rotWithShape="0">
                  <a:prstClr val="black">
                    <a:alpha val="10000"/>
                  </a:prstClr>
                </a:outerShdw>
              </a:effectLst>
            </a:endParaRPr>
          </a:p>
          <a:p>
            <a:r>
              <a:rPr lang="en-US" sz="900" spc="300" dirty="0">
                <a:effectLst>
                  <a:outerShdw blurRad="50800" dist="25400" dir="2700000" algn="tl" rotWithShape="0">
                    <a:prstClr val="black">
                      <a:alpha val="10000"/>
                    </a:prstClr>
                  </a:outerShdw>
                </a:effectLst>
              </a:rPr>
              <a:t>Al </a:t>
            </a:r>
            <a:r>
              <a:rPr lang="en-US" sz="900" spc="300" dirty="0" err="1">
                <a:effectLst>
                  <a:outerShdw blurRad="50800" dist="25400" dir="2700000" algn="tl" rotWithShape="0">
                    <a:prstClr val="black">
                      <a:alpha val="10000"/>
                    </a:prstClr>
                  </a:outerShdw>
                </a:effectLst>
              </a:rPr>
              <a:t>por</a:t>
            </a:r>
            <a:r>
              <a:rPr lang="en-US" sz="900" spc="300" dirty="0">
                <a:effectLst>
                  <a:outerShdw blurRad="50800" dist="25400" dir="2700000" algn="tl" rotWithShape="0">
                    <a:prstClr val="black">
                      <a:alpha val="10000"/>
                    </a:prstClr>
                  </a:outerShdw>
                </a:effectLst>
              </a:rPr>
              <a:t> mayor</a:t>
            </a:r>
          </a:p>
          <a:p>
            <a:endParaRPr lang="en-US" sz="900" spc="300" dirty="0">
              <a:effectLst>
                <a:outerShdw blurRad="50800" dist="25400" dir="2700000" algn="tl" rotWithShape="0">
                  <a:prstClr val="black">
                    <a:alpha val="10000"/>
                  </a:prstClr>
                </a:outerShdw>
              </a:effectLst>
            </a:endParaRPr>
          </a:p>
          <a:p>
            <a:r>
              <a:rPr lang="en-US" sz="1600" b="1" dirty="0">
                <a:effectLst>
                  <a:outerShdw blurRad="50800" dist="25400" dir="2700000" algn="tl" rotWithShape="0">
                    <a:prstClr val="black">
                      <a:alpha val="10000"/>
                    </a:prstClr>
                  </a:outerShdw>
                </a:effectLst>
                <a:latin typeface="Raleway ExtraBold"/>
              </a:rPr>
              <a:t>$0</a:t>
            </a:r>
            <a:endParaRPr lang="en-US" sz="1600" b="1" dirty="0">
              <a:effectLst>
                <a:outerShdw blurRad="50800" dist="25400" dir="2700000" algn="tl" rotWithShape="0">
                  <a:prstClr val="black">
                    <a:alpha val="10000"/>
                  </a:prstClr>
                </a:outerShdw>
              </a:effectLst>
              <a:latin typeface="Raleway ExtraBold" panose="020B0003030101060003" pitchFamily="34" charset="0"/>
            </a:endParaRPr>
          </a:p>
          <a:p>
            <a:r>
              <a:rPr lang="en-US" sz="900" spc="300" dirty="0">
                <a:effectLst>
                  <a:outerShdw blurRad="50800" dist="25400" dir="2700000" algn="tl" rotWithShape="0">
                    <a:prstClr val="black">
                      <a:alpha val="10000"/>
                    </a:prstClr>
                  </a:outerShdw>
                </a:effectLst>
              </a:rPr>
              <a:t>Al </a:t>
            </a:r>
            <a:r>
              <a:rPr lang="en-US" sz="900" spc="300" dirty="0" err="1">
                <a:effectLst>
                  <a:outerShdw blurRad="50800" dist="25400" dir="2700000" algn="tl" rotWithShape="0">
                    <a:prstClr val="black">
                      <a:alpha val="10000"/>
                    </a:prstClr>
                  </a:outerShdw>
                </a:effectLst>
              </a:rPr>
              <a:t>por</a:t>
            </a:r>
            <a:r>
              <a:rPr lang="en-US" sz="900" spc="300" dirty="0">
                <a:effectLst>
                  <a:outerShdw blurRad="50800" dist="25400" dir="2700000" algn="tl" rotWithShape="0">
                    <a:prstClr val="black">
                      <a:alpha val="10000"/>
                    </a:prstClr>
                  </a:outerShdw>
                </a:effectLst>
              </a:rPr>
              <a:t> </a:t>
            </a:r>
            <a:r>
              <a:rPr lang="en-US" sz="900" spc="300" dirty="0" err="1">
                <a:effectLst>
                  <a:outerShdw blurRad="50800" dist="25400" dir="2700000" algn="tl" rotWithShape="0">
                    <a:prstClr val="black">
                      <a:alpha val="10000"/>
                    </a:prstClr>
                  </a:outerShdw>
                </a:effectLst>
              </a:rPr>
              <a:t>menor</a:t>
            </a:r>
            <a:endParaRPr lang="en-US" sz="900" spc="300" dirty="0">
              <a:effectLst>
                <a:outerShdw blurRad="50800" dist="25400" dir="2700000" algn="tl" rotWithShape="0">
                  <a:prstClr val="black">
                    <a:alpha val="10000"/>
                  </a:prstClr>
                </a:outerShdw>
              </a:effectLst>
            </a:endParaRPr>
          </a:p>
        </p:txBody>
      </p:sp>
      <p:sp>
        <p:nvSpPr>
          <p:cNvPr id="70" name="Rectangle 69">
            <a:extLst>
              <a:ext uri="{FF2B5EF4-FFF2-40B4-BE49-F238E27FC236}">
                <a16:creationId xmlns:a16="http://schemas.microsoft.com/office/drawing/2014/main" id="{40CF555A-FD75-0BFA-103C-E83EE101427E}"/>
              </a:ext>
            </a:extLst>
          </p:cNvPr>
          <p:cNvSpPr/>
          <p:nvPr/>
        </p:nvSpPr>
        <p:spPr>
          <a:xfrm>
            <a:off x="7907584" y="5152697"/>
            <a:ext cx="436152" cy="507599"/>
          </a:xfrm>
          <a:prstGeom prst="rect">
            <a:avLst/>
          </a:prstGeom>
          <a:effectLst/>
        </p:spPr>
        <p:txBody>
          <a:bodyPr wrap="square" lIns="0" tIns="0" rIns="0" bIns="0" anchor="t">
            <a:noAutofit/>
          </a:bodyPr>
          <a:lstStyle/>
          <a:p>
            <a:r>
              <a:rPr lang="en-US" sz="1600" b="1" dirty="0">
                <a:effectLst>
                  <a:outerShdw blurRad="50800" dist="25400" dir="2700000" algn="tl" rotWithShape="0">
                    <a:prstClr val="black">
                      <a:alpha val="10000"/>
                    </a:prstClr>
                  </a:outerShdw>
                </a:effectLst>
                <a:latin typeface="Raleway ExtraBold" panose="020B0003030101060003" pitchFamily="34" charset="0"/>
              </a:rPr>
              <a:t>0</a:t>
            </a:r>
          </a:p>
          <a:p>
            <a:r>
              <a:rPr lang="en-US" sz="900" spc="300" dirty="0">
                <a:effectLst>
                  <a:outerShdw blurRad="50800" dist="25400" dir="2700000" algn="tl" rotWithShape="0">
                    <a:prstClr val="black">
                      <a:alpha val="10000"/>
                    </a:prstClr>
                  </a:outerShdw>
                </a:effectLst>
              </a:rPr>
              <a:t>VP</a:t>
            </a:r>
          </a:p>
        </p:txBody>
      </p:sp>
      <p:sp>
        <p:nvSpPr>
          <p:cNvPr id="4" name="Rounded Rectangle 3">
            <a:extLst>
              <a:ext uri="{FF2B5EF4-FFF2-40B4-BE49-F238E27FC236}">
                <a16:creationId xmlns:a16="http://schemas.microsoft.com/office/drawing/2014/main" id="{FF2CCA28-0B72-8BAF-6115-5C76F50D1E52}"/>
              </a:ext>
            </a:extLst>
          </p:cNvPr>
          <p:cNvSpPr/>
          <p:nvPr/>
        </p:nvSpPr>
        <p:spPr>
          <a:xfrm>
            <a:off x="493455" y="3024057"/>
            <a:ext cx="4514394" cy="903912"/>
          </a:xfrm>
          <a:prstGeom prst="roundRect">
            <a:avLst>
              <a:gd name="adj" fmla="val 129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
            <a:extLst>
              <a:ext uri="{FF2B5EF4-FFF2-40B4-BE49-F238E27FC236}">
                <a16:creationId xmlns:a16="http://schemas.microsoft.com/office/drawing/2014/main" id="{926D1C16-335E-70F3-A6E7-E36A1869874C}"/>
              </a:ext>
            </a:extLst>
          </p:cNvPr>
          <p:cNvSpPr txBox="1">
            <a:spLocks/>
          </p:cNvSpPr>
          <p:nvPr/>
        </p:nvSpPr>
        <p:spPr>
          <a:xfrm>
            <a:off x="995590" y="3506324"/>
            <a:ext cx="3807416" cy="318337"/>
          </a:xfrm>
          <a:prstGeom prst="rect">
            <a:avLst/>
          </a:prstGeom>
        </p:spPr>
        <p:txBody>
          <a:bodyPr lIns="0" tIns="0" rIns="0" bIns="0" numCol="1"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spcBef>
                <a:spcPts val="0"/>
              </a:spcBef>
              <a:spcAft>
                <a:spcPts val="600"/>
              </a:spcAft>
              <a:buNone/>
            </a:pPr>
            <a:r>
              <a:rPr lang="es-ES" sz="900" spc="20" dirty="0">
                <a:solidFill>
                  <a:srgbClr val="333333"/>
                </a:solidFill>
                <a:latin typeface="Segoe UI"/>
                <a:cs typeface="Segoe UI"/>
              </a:rPr>
              <a:t>El Abedul se obtiene de forma sostenible del Bosque Nacional Allegheny en Pensilvania.</a:t>
            </a:r>
            <a:endParaRPr lang="en-US" sz="900" dirty="0">
              <a:solidFill>
                <a:srgbClr val="333333"/>
              </a:solidFill>
              <a:latin typeface="Segoe UI"/>
              <a:cs typeface="Segoe UI"/>
            </a:endParaRPr>
          </a:p>
        </p:txBody>
      </p:sp>
      <p:sp>
        <p:nvSpPr>
          <p:cNvPr id="7" name="TextBox 6">
            <a:extLst>
              <a:ext uri="{FF2B5EF4-FFF2-40B4-BE49-F238E27FC236}">
                <a16:creationId xmlns:a16="http://schemas.microsoft.com/office/drawing/2014/main" id="{19E45CC3-5961-5D53-1B0C-3D67DD9B9FF4}"/>
              </a:ext>
            </a:extLst>
          </p:cNvPr>
          <p:cNvSpPr txBox="1"/>
          <p:nvPr/>
        </p:nvSpPr>
        <p:spPr>
          <a:xfrm>
            <a:off x="995591" y="3171495"/>
            <a:ext cx="3125193" cy="338554"/>
          </a:xfrm>
          <a:prstGeom prst="rect">
            <a:avLst/>
          </a:prstGeom>
          <a:noFill/>
        </p:spPr>
        <p:txBody>
          <a:bodyPr wrap="square" lIns="91440" tIns="45720" rIns="91440" bIns="45720" numCol="1" rtlCol="0" anchor="t">
            <a:spAutoFit/>
          </a:bodyPr>
          <a:lstStyle/>
          <a:p>
            <a:r>
              <a:rPr lang="en-US" sz="1600" b="1" spc="300" dirty="0">
                <a:latin typeface="+mj-lt"/>
              </a:rPr>
              <a:t>ABASTECIMIENTO</a:t>
            </a:r>
          </a:p>
        </p:txBody>
      </p:sp>
      <p:pic>
        <p:nvPicPr>
          <p:cNvPr id="8" name="Ingredients Icon">
            <a:extLst>
              <a:ext uri="{FF2B5EF4-FFF2-40B4-BE49-F238E27FC236}">
                <a16:creationId xmlns:a16="http://schemas.microsoft.com/office/drawing/2014/main" id="{AA8564FC-D5B9-FEA3-A370-BD3F5D8728C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247614" y="1939842"/>
            <a:ext cx="328954" cy="328954"/>
          </a:xfrm>
          <a:prstGeom prst="rect">
            <a:avLst/>
          </a:prstGeom>
        </p:spPr>
      </p:pic>
      <p:pic>
        <p:nvPicPr>
          <p:cNvPr id="65" name="Ingredients Icon">
            <a:extLst>
              <a:ext uri="{FF2B5EF4-FFF2-40B4-BE49-F238E27FC236}">
                <a16:creationId xmlns:a16="http://schemas.microsoft.com/office/drawing/2014/main" id="{01D14EB8-2570-F64F-A024-B8934632AB42}"/>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23380" y="3150077"/>
            <a:ext cx="271863" cy="322351"/>
          </a:xfrm>
          <a:prstGeom prst="rect">
            <a:avLst/>
          </a:prstGeom>
        </p:spPr>
      </p:pic>
      <p:pic>
        <p:nvPicPr>
          <p:cNvPr id="9" name="Picture 9" descr="A picture containing text, black&#10;&#10;Description automatically generated">
            <a:extLst>
              <a:ext uri="{FF2B5EF4-FFF2-40B4-BE49-F238E27FC236}">
                <a16:creationId xmlns:a16="http://schemas.microsoft.com/office/drawing/2014/main" id="{4B02D64E-9DA6-9CAA-C530-63FB33F4C13D}"/>
              </a:ext>
            </a:extLst>
          </p:cNvPr>
          <p:cNvPicPr>
            <a:picLocks noChangeAspect="1"/>
          </p:cNvPicPr>
          <p:nvPr/>
        </p:nvPicPr>
        <p:blipFill>
          <a:blip r:embed="rId9"/>
          <a:stretch>
            <a:fillRect/>
          </a:stretch>
        </p:blipFill>
        <p:spPr>
          <a:xfrm>
            <a:off x="9373753" y="854016"/>
            <a:ext cx="2142797" cy="5351252"/>
          </a:xfrm>
          <a:prstGeom prst="rect">
            <a:avLst/>
          </a:prstGeom>
        </p:spPr>
      </p:pic>
      <p:pic>
        <p:nvPicPr>
          <p:cNvPr id="10" name="Picture 12" descr="A picture containing text, clipart&#10;&#10;Description automatically generated">
            <a:extLst>
              <a:ext uri="{FF2B5EF4-FFF2-40B4-BE49-F238E27FC236}">
                <a16:creationId xmlns:a16="http://schemas.microsoft.com/office/drawing/2014/main" id="{E72A9A39-8A90-40A2-0124-864A17D61875}"/>
              </a:ext>
            </a:extLst>
          </p:cNvPr>
          <p:cNvPicPr>
            <a:picLocks noChangeAspect="1"/>
          </p:cNvPicPr>
          <p:nvPr/>
        </p:nvPicPr>
        <p:blipFill>
          <a:blip r:embed="rId10"/>
          <a:stretch>
            <a:fillRect/>
          </a:stretch>
        </p:blipFill>
        <p:spPr>
          <a:xfrm>
            <a:off x="6553559" y="4112374"/>
            <a:ext cx="1989109" cy="775480"/>
          </a:xfrm>
          <a:prstGeom prst="rect">
            <a:avLst/>
          </a:prstGeom>
        </p:spPr>
      </p:pic>
    </p:spTree>
    <p:extLst>
      <p:ext uri="{BB962C8B-B14F-4D97-AF65-F5344CB8AC3E}">
        <p14:creationId xmlns:p14="http://schemas.microsoft.com/office/powerpoint/2010/main" val="4667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2.5E-6 4.44444E-6 L 0.01237 0.02847 " pathEditMode="relative" rAng="0" ptsTypes="AA">
                                      <p:cBhvr>
                                        <p:cTn id="9" dur="1000" spd="-100000" fill="hold"/>
                                        <p:tgtEl>
                                          <p:spTgt spid="2"/>
                                        </p:tgtEl>
                                        <p:attrNameLst>
                                          <p:attrName>ppt_x</p:attrName>
                                          <p:attrName>ppt_y</p:attrName>
                                        </p:attrNameLst>
                                      </p:cBhvr>
                                      <p:rCtr x="612" y="1412"/>
                                    </p:animMotion>
                                  </p:childTnLst>
                                </p:cTn>
                              </p:par>
                              <p:par>
                                <p:cTn id="10" presetID="17" presetClass="entr" presetSubtype="1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42" presetClass="path" presetSubtype="0" decel="100000" fill="hold" grpId="1" nodeType="withEffect">
                                  <p:stCondLst>
                                    <p:cond delay="0"/>
                                  </p:stCondLst>
                                  <p:childTnLst>
                                    <p:animMotion origin="layout" path="M -1.875E-6 1.11111E-6 L 0.01237 0.02847 " pathEditMode="relative" rAng="0" ptsTypes="AA">
                                      <p:cBhvr>
                                        <p:cTn id="19" dur="1000" spd="-100000" fill="hold"/>
                                        <p:tgtEl>
                                          <p:spTgt spid="11"/>
                                        </p:tgtEl>
                                        <p:attrNameLst>
                                          <p:attrName>ppt_x</p:attrName>
                                          <p:attrName>ppt_y</p:attrName>
                                        </p:attrNameLst>
                                      </p:cBhvr>
                                      <p:rCtr x="612" y="1412"/>
                                    </p:animMotion>
                                  </p:childTnLst>
                                </p:cTn>
                              </p:par>
                              <p:par>
                                <p:cTn id="20" presetID="10" presetClass="entr" presetSubtype="0" fill="hold" grpId="0" nodeType="withEffect">
                                  <p:stCondLst>
                                    <p:cond delay="2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200"/>
                                  </p:stCondLst>
                                  <p:childTnLst>
                                    <p:animMotion origin="layout" path="M -8.33333E-7 4.81481E-6 L 0.01237 0.02847 " pathEditMode="relative" rAng="0" ptsTypes="AA">
                                      <p:cBhvr>
                                        <p:cTn id="24" dur="1000" spd="-100000" fill="hold"/>
                                        <p:tgtEl>
                                          <p:spTgt spid="12"/>
                                        </p:tgtEl>
                                        <p:attrNameLst>
                                          <p:attrName>ppt_x</p:attrName>
                                          <p:attrName>ppt_y</p:attrName>
                                        </p:attrNameLst>
                                      </p:cBhvr>
                                      <p:rCtr x="612" y="1412"/>
                                    </p:animMotion>
                                  </p:childTnLst>
                                </p:cTn>
                              </p:par>
                              <p:par>
                                <p:cTn id="25" presetID="10" presetClass="entr" presetSubtype="0" fill="hold" grpId="0" nodeType="withEffect">
                                  <p:stCondLst>
                                    <p:cond delay="40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par>
                                <p:cTn id="28" presetID="42" presetClass="path" presetSubtype="0" decel="100000" fill="hold" grpId="1" nodeType="withEffect">
                                  <p:stCondLst>
                                    <p:cond delay="400"/>
                                  </p:stCondLst>
                                  <p:childTnLst>
                                    <p:animMotion origin="layout" path="M -2.70833E-6 7.40741E-7 L 0.01237 0.02847 " pathEditMode="relative" rAng="0" ptsTypes="AA">
                                      <p:cBhvr>
                                        <p:cTn id="29" dur="1000" spd="-100000" fill="hold"/>
                                        <p:tgtEl>
                                          <p:spTgt spid="62"/>
                                        </p:tgtEl>
                                        <p:attrNameLst>
                                          <p:attrName>ppt_x</p:attrName>
                                          <p:attrName>ppt_y</p:attrName>
                                        </p:attrNameLst>
                                      </p:cBhvr>
                                      <p:rCtr x="625" y="1412"/>
                                    </p:animMotion>
                                  </p:childTnLst>
                                </p:cTn>
                              </p:par>
                              <p:par>
                                <p:cTn id="30" presetID="10" presetClass="entr" presetSubtype="0" fill="hold" nodeType="withEffect">
                                  <p:stCondLst>
                                    <p:cond delay="60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par>
                                <p:cTn id="33" presetID="42" presetClass="path" presetSubtype="0" decel="100000" fill="hold" nodeType="withEffect">
                                  <p:stCondLst>
                                    <p:cond delay="600"/>
                                  </p:stCondLst>
                                  <p:childTnLst>
                                    <p:animMotion origin="layout" path="M -2.70833E-6 7.40741E-7 L 0.01237 0.02847 " pathEditMode="relative" rAng="0" ptsTypes="AA">
                                      <p:cBhvr>
                                        <p:cTn id="34" dur="1000" spd="-100000" fill="hold"/>
                                        <p:tgtEl>
                                          <p:spTgt spid="65"/>
                                        </p:tgtEl>
                                        <p:attrNameLst>
                                          <p:attrName>ppt_x</p:attrName>
                                          <p:attrName>ppt_y</p:attrName>
                                        </p:attrNameLst>
                                      </p:cBhvr>
                                      <p:rCtr x="625" y="1412"/>
                                    </p:animMotion>
                                  </p:childTnLst>
                                </p:cTn>
                              </p:par>
                              <p:par>
                                <p:cTn id="35" presetID="10" presetClass="entr" presetSubtype="0" fill="hold" grpId="0" nodeType="withEffect">
                                  <p:stCondLst>
                                    <p:cond delay="60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par>
                                <p:cTn id="38" presetID="42" presetClass="path" presetSubtype="0" decel="100000" fill="hold" grpId="1" nodeType="withEffect">
                                  <p:stCondLst>
                                    <p:cond delay="600"/>
                                  </p:stCondLst>
                                  <p:childTnLst>
                                    <p:animMotion origin="layout" path="M -2.70833E-6 7.40741E-7 L 0.01237 0.02847 " pathEditMode="relative" rAng="0" ptsTypes="AA">
                                      <p:cBhvr>
                                        <p:cTn id="39" dur="1000" spd="-100000" fill="hold"/>
                                        <p:tgtEl>
                                          <p:spTgt spid="64"/>
                                        </p:tgtEl>
                                        <p:attrNameLst>
                                          <p:attrName>ppt_x</p:attrName>
                                          <p:attrName>ppt_y</p:attrName>
                                        </p:attrNameLst>
                                      </p:cBhvr>
                                      <p:rCtr x="625" y="1412"/>
                                    </p:animMotion>
                                  </p:childTnLst>
                                </p:cTn>
                              </p:par>
                              <p:par>
                                <p:cTn id="40" presetID="10" presetClass="entr" presetSubtype="0" fill="hold" grpId="0" nodeType="withEffect">
                                  <p:stCondLst>
                                    <p:cond delay="100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par>
                                <p:cTn id="43" presetID="42" presetClass="path" presetSubtype="0" decel="100000" fill="hold" grpId="1" nodeType="withEffect">
                                  <p:stCondLst>
                                    <p:cond delay="1000"/>
                                  </p:stCondLst>
                                  <p:childTnLst>
                                    <p:animMotion origin="layout" path="M -2.70833E-6 7.40741E-7 L 0.01237 0.02847 " pathEditMode="relative" rAng="0" ptsTypes="AA">
                                      <p:cBhvr>
                                        <p:cTn id="44" dur="1000" spd="-100000" fill="hold"/>
                                        <p:tgtEl>
                                          <p:spTgt spid="63"/>
                                        </p:tgtEl>
                                        <p:attrNameLst>
                                          <p:attrName>ppt_x</p:attrName>
                                          <p:attrName>ppt_y</p:attrName>
                                        </p:attrNameLst>
                                      </p:cBhvr>
                                      <p:rCtr x="625" y="1412"/>
                                    </p:animMotion>
                                  </p:childTnLst>
                                </p:cTn>
                              </p:par>
                              <p:par>
                                <p:cTn id="45" presetID="10" presetClass="entr" presetSubtype="0" fill="hold" grpId="0" nodeType="withEffect">
                                  <p:stCondLst>
                                    <p:cond delay="20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42" presetClass="path" presetSubtype="0" decel="100000" fill="hold" grpId="1" nodeType="withEffect">
                                  <p:stCondLst>
                                    <p:cond delay="2000"/>
                                  </p:stCondLst>
                                  <p:childTnLst>
                                    <p:animMotion origin="layout" path="M -1.875E-6 1.48148E-6 L 0.01237 0.02847 " pathEditMode="relative" rAng="0" ptsTypes="AA">
                                      <p:cBhvr>
                                        <p:cTn id="49" dur="1000" spd="-100000" fill="hold"/>
                                        <p:tgtEl>
                                          <p:spTgt spid="37"/>
                                        </p:tgtEl>
                                        <p:attrNameLst>
                                          <p:attrName>ppt_x</p:attrName>
                                          <p:attrName>ppt_y</p:attrName>
                                        </p:attrNameLst>
                                      </p:cBhvr>
                                      <p:rCtr x="612" y="1412"/>
                                    </p:animMotion>
                                  </p:childTnLst>
                                </p:cTn>
                              </p:par>
                              <p:par>
                                <p:cTn id="50" presetID="10" presetClass="entr" presetSubtype="0" fill="hold" nodeType="withEffect">
                                  <p:stCondLst>
                                    <p:cond delay="220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42" presetClass="path" presetSubtype="0" decel="100000" fill="hold" nodeType="withEffect">
                                  <p:stCondLst>
                                    <p:cond delay="2200"/>
                                  </p:stCondLst>
                                  <p:childTnLst>
                                    <p:animMotion origin="layout" path="M 1.66667E-6 2.96296E-6 L 0.01237 0.02847 " pathEditMode="relative" rAng="0" ptsTypes="AA">
                                      <p:cBhvr>
                                        <p:cTn id="54" dur="1000" spd="-100000" fill="hold"/>
                                        <p:tgtEl>
                                          <p:spTgt spid="41"/>
                                        </p:tgtEl>
                                        <p:attrNameLst>
                                          <p:attrName>ppt_x</p:attrName>
                                          <p:attrName>ppt_y</p:attrName>
                                        </p:attrNameLst>
                                      </p:cBhvr>
                                      <p:rCtr x="612" y="1412"/>
                                    </p:animMotion>
                                  </p:childTnLst>
                                </p:cTn>
                              </p:par>
                              <p:par>
                                <p:cTn id="55" presetID="10" presetClass="entr" presetSubtype="0" fill="hold" grpId="0" nodeType="withEffect">
                                  <p:stCondLst>
                                    <p:cond delay="240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par>
                                <p:cTn id="58" presetID="42" presetClass="path" presetSubtype="0" decel="100000" fill="hold" grpId="1" nodeType="withEffect">
                                  <p:stCondLst>
                                    <p:cond delay="2400"/>
                                  </p:stCondLst>
                                  <p:childTnLst>
                                    <p:animMotion origin="layout" path="M 4.375E-6 2.96296E-6 L 0.01237 0.02847 " pathEditMode="relative" rAng="0" ptsTypes="AA">
                                      <p:cBhvr>
                                        <p:cTn id="59" dur="1000" spd="-100000" fill="hold"/>
                                        <p:tgtEl>
                                          <p:spTgt spid="40"/>
                                        </p:tgtEl>
                                        <p:attrNameLst>
                                          <p:attrName>ppt_x</p:attrName>
                                          <p:attrName>ppt_y</p:attrName>
                                        </p:attrNameLst>
                                      </p:cBhvr>
                                      <p:rCtr x="612" y="1412"/>
                                    </p:animMotion>
                                  </p:childTnLst>
                                </p:cTn>
                              </p:par>
                              <p:par>
                                <p:cTn id="60" presetID="10" presetClass="entr" presetSubtype="0" fill="hold" grpId="0" nodeType="withEffect">
                                  <p:stCondLst>
                                    <p:cond delay="260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par>
                                <p:cTn id="63" presetID="42" presetClass="path" presetSubtype="0" decel="100000" fill="hold" grpId="1" nodeType="withEffect">
                                  <p:stCondLst>
                                    <p:cond delay="2600"/>
                                  </p:stCondLst>
                                  <p:childTnLst>
                                    <p:animMotion origin="layout" path="M -2.5E-6 -2.96296E-6 L 0.01237 0.02848 " pathEditMode="relative" rAng="0" ptsTypes="AA">
                                      <p:cBhvr>
                                        <p:cTn id="64" dur="1000" spd="-100000" fill="hold"/>
                                        <p:tgtEl>
                                          <p:spTgt spid="38"/>
                                        </p:tgtEl>
                                        <p:attrNameLst>
                                          <p:attrName>ppt_x</p:attrName>
                                          <p:attrName>ppt_y</p:attrName>
                                        </p:attrNameLst>
                                      </p:cBhvr>
                                      <p:rCtr x="612" y="1412"/>
                                    </p:animMotion>
                                  </p:childTnLst>
                                </p:cTn>
                              </p:par>
                              <p:par>
                                <p:cTn id="65" presetID="10" presetClass="entr" presetSubtype="0" fill="hold" grpId="0" nodeType="withEffect">
                                  <p:stCondLst>
                                    <p:cond delay="280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par>
                                <p:cTn id="68" presetID="42" presetClass="path" presetSubtype="0" decel="100000" fill="hold" grpId="1" nodeType="withEffect">
                                  <p:stCondLst>
                                    <p:cond delay="2800"/>
                                  </p:stCondLst>
                                  <p:childTnLst>
                                    <p:animMotion origin="layout" path="M -2.70833E-6 7.40741E-7 L 0.01237 0.02847 " pathEditMode="relative" rAng="0" ptsTypes="AA">
                                      <p:cBhvr>
                                        <p:cTn id="69" dur="1000" spd="-100000" fill="hold"/>
                                        <p:tgtEl>
                                          <p:spTgt spid="58"/>
                                        </p:tgtEl>
                                        <p:attrNameLst>
                                          <p:attrName>ppt_x</p:attrName>
                                          <p:attrName>ppt_y</p:attrName>
                                        </p:attrNameLst>
                                      </p:cBhvr>
                                      <p:rCtr x="625" y="1412"/>
                                    </p:animMotion>
                                  </p:childTnLst>
                                </p:cTn>
                              </p:par>
                              <p:par>
                                <p:cTn id="70" presetID="10" presetClass="entr" presetSubtype="0" fill="hold" grpId="0" nodeType="withEffect">
                                  <p:stCondLst>
                                    <p:cond delay="3200"/>
                                  </p:stCondLst>
                                  <p:childTnLst>
                                    <p:set>
                                      <p:cBhvr>
                                        <p:cTn id="71" dur="1" fill="hold">
                                          <p:stCondLst>
                                            <p:cond delay="0"/>
                                          </p:stCondLst>
                                        </p:cTn>
                                        <p:tgtEl>
                                          <p:spTgt spid="68"/>
                                        </p:tgtEl>
                                        <p:attrNameLst>
                                          <p:attrName>style.visibility</p:attrName>
                                        </p:attrNameLst>
                                      </p:cBhvr>
                                      <p:to>
                                        <p:strVal val="visible"/>
                                      </p:to>
                                    </p:set>
                                    <p:animEffect transition="in" filter="fade">
                                      <p:cBhvr>
                                        <p:cTn id="72" dur="500"/>
                                        <p:tgtEl>
                                          <p:spTgt spid="68"/>
                                        </p:tgtEl>
                                      </p:cBhvr>
                                    </p:animEffect>
                                  </p:childTnLst>
                                </p:cTn>
                              </p:par>
                              <p:par>
                                <p:cTn id="73" presetID="42" presetClass="path" presetSubtype="0" decel="100000" fill="hold" grpId="1" nodeType="withEffect">
                                  <p:stCondLst>
                                    <p:cond delay="3200"/>
                                  </p:stCondLst>
                                  <p:childTnLst>
                                    <p:animMotion origin="layout" path="M -2.70833E-6 7.40741E-7 L 0.01237 0.02847 " pathEditMode="relative" rAng="0" ptsTypes="AA">
                                      <p:cBhvr>
                                        <p:cTn id="74" dur="1000" spd="-100000" fill="hold"/>
                                        <p:tgtEl>
                                          <p:spTgt spid="68"/>
                                        </p:tgtEl>
                                        <p:attrNameLst>
                                          <p:attrName>ppt_x</p:attrName>
                                          <p:attrName>ppt_y</p:attrName>
                                        </p:attrNameLst>
                                      </p:cBhvr>
                                      <p:rCtr x="625" y="1412"/>
                                    </p:animMotion>
                                  </p:childTnLst>
                                </p:cTn>
                              </p:par>
                              <p:par>
                                <p:cTn id="75" presetID="10" presetClass="entr" presetSubtype="0" fill="hold" grpId="0" nodeType="withEffect">
                                  <p:stCondLst>
                                    <p:cond delay="3400"/>
                                  </p:stCondLst>
                                  <p:childTnLst>
                                    <p:set>
                                      <p:cBhvr>
                                        <p:cTn id="76" dur="1" fill="hold">
                                          <p:stCondLst>
                                            <p:cond delay="0"/>
                                          </p:stCondLst>
                                        </p:cTn>
                                        <p:tgtEl>
                                          <p:spTgt spid="69"/>
                                        </p:tgtEl>
                                        <p:attrNameLst>
                                          <p:attrName>style.visibility</p:attrName>
                                        </p:attrNameLst>
                                      </p:cBhvr>
                                      <p:to>
                                        <p:strVal val="visible"/>
                                      </p:to>
                                    </p:set>
                                    <p:animEffect transition="in" filter="fade">
                                      <p:cBhvr>
                                        <p:cTn id="77" dur="500"/>
                                        <p:tgtEl>
                                          <p:spTgt spid="69"/>
                                        </p:tgtEl>
                                      </p:cBhvr>
                                    </p:animEffect>
                                  </p:childTnLst>
                                </p:cTn>
                              </p:par>
                              <p:par>
                                <p:cTn id="78" presetID="42" presetClass="path" presetSubtype="0" decel="100000" fill="hold" grpId="1" nodeType="withEffect">
                                  <p:stCondLst>
                                    <p:cond delay="3400"/>
                                  </p:stCondLst>
                                  <p:childTnLst>
                                    <p:animMotion origin="layout" path="M -3.54167E-6 2.59259E-6 L 0.01237 0.02847 " pathEditMode="relative" rAng="0" ptsTypes="AA">
                                      <p:cBhvr>
                                        <p:cTn id="79" dur="1000" spd="-100000" fill="hold"/>
                                        <p:tgtEl>
                                          <p:spTgt spid="69"/>
                                        </p:tgtEl>
                                        <p:attrNameLst>
                                          <p:attrName>ppt_x</p:attrName>
                                          <p:attrName>ppt_y</p:attrName>
                                        </p:attrNameLst>
                                      </p:cBhvr>
                                      <p:rCtr x="612" y="1412"/>
                                    </p:animMotion>
                                  </p:childTnLst>
                                </p:cTn>
                              </p:par>
                              <p:par>
                                <p:cTn id="80" presetID="10" presetClass="entr" presetSubtype="0" fill="hold" grpId="0" nodeType="withEffect">
                                  <p:stCondLst>
                                    <p:cond delay="340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par>
                                <p:cTn id="83" presetID="42" presetClass="path" presetSubtype="0" decel="100000" fill="hold" grpId="1" nodeType="withEffect">
                                  <p:stCondLst>
                                    <p:cond delay="3400"/>
                                  </p:stCondLst>
                                  <p:childTnLst>
                                    <p:animMotion origin="layout" path="M 3.75E-6 4.07407E-6 L 0.01237 0.02847 " pathEditMode="relative" rAng="0" ptsTypes="AA">
                                      <p:cBhvr>
                                        <p:cTn id="84" dur="1000" spd="-100000" fill="hold"/>
                                        <p:tgtEl>
                                          <p:spTgt spid="70"/>
                                        </p:tgtEl>
                                        <p:attrNameLst>
                                          <p:attrName>ppt_x</p:attrName>
                                          <p:attrName>ppt_y</p:attrName>
                                        </p:attrNameLst>
                                      </p:cBhvr>
                                      <p:rCtr x="612" y="1412"/>
                                    </p:animMotion>
                                  </p:childTnLst>
                                </p:cTn>
                              </p:par>
                              <p:par>
                                <p:cTn id="85" presetID="10" presetClass="entr" presetSubtype="0" fill="hold" grpId="0" nodeType="withEffect">
                                  <p:stCondLst>
                                    <p:cond delay="120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500"/>
                                        <p:tgtEl>
                                          <p:spTgt spid="4"/>
                                        </p:tgtEl>
                                      </p:cBhvr>
                                    </p:animEffect>
                                  </p:childTnLst>
                                </p:cTn>
                              </p:par>
                              <p:par>
                                <p:cTn id="88" presetID="42" presetClass="path" presetSubtype="0" decel="100000" fill="hold" grpId="1" nodeType="withEffect">
                                  <p:stCondLst>
                                    <p:cond delay="1200"/>
                                  </p:stCondLst>
                                  <p:childTnLst>
                                    <p:animMotion origin="layout" path="M -1.04167E-6 -2.96296E-6 L 0.01237 0.02848 " pathEditMode="relative" rAng="0" ptsTypes="AA">
                                      <p:cBhvr>
                                        <p:cTn id="89" dur="1000" spd="-100000" fill="hold"/>
                                        <p:tgtEl>
                                          <p:spTgt spid="4"/>
                                        </p:tgtEl>
                                        <p:attrNameLst>
                                          <p:attrName>ppt_x</p:attrName>
                                          <p:attrName>ppt_y</p:attrName>
                                        </p:attrNameLst>
                                      </p:cBhvr>
                                      <p:rCtr x="612" y="1412"/>
                                    </p:animMotion>
                                  </p:childTnLst>
                                </p:cTn>
                              </p:par>
                              <p:par>
                                <p:cTn id="90" presetID="10" presetClass="entr" presetSubtype="0" fill="hold" nodeType="withEffect">
                                  <p:stCondLst>
                                    <p:cond delay="1400"/>
                                  </p:stCondLst>
                                  <p:childTnLst>
                                    <p:set>
                                      <p:cBhvr>
                                        <p:cTn id="91" dur="1" fill="hold">
                                          <p:stCondLst>
                                            <p:cond delay="0"/>
                                          </p:stCondLst>
                                        </p:cTn>
                                        <p:tgtEl>
                                          <p:spTgt spid="8"/>
                                        </p:tgtEl>
                                        <p:attrNameLst>
                                          <p:attrName>style.visibility</p:attrName>
                                        </p:attrNameLst>
                                      </p:cBhvr>
                                      <p:to>
                                        <p:strVal val="visible"/>
                                      </p:to>
                                    </p:set>
                                    <p:animEffect transition="in" filter="fade">
                                      <p:cBhvr>
                                        <p:cTn id="92" dur="500"/>
                                        <p:tgtEl>
                                          <p:spTgt spid="8"/>
                                        </p:tgtEl>
                                      </p:cBhvr>
                                    </p:animEffect>
                                  </p:childTnLst>
                                </p:cTn>
                              </p:par>
                              <p:par>
                                <p:cTn id="93" presetID="42" presetClass="path" presetSubtype="0" decel="100000" fill="hold" nodeType="withEffect">
                                  <p:stCondLst>
                                    <p:cond delay="1400"/>
                                  </p:stCondLst>
                                  <p:childTnLst>
                                    <p:animMotion origin="layout" path="M 1.66667E-6 2.96296E-6 L 0.01237 0.02847 " pathEditMode="relative" rAng="0" ptsTypes="AA">
                                      <p:cBhvr>
                                        <p:cTn id="94" dur="1000" spd="-100000" fill="hold"/>
                                        <p:tgtEl>
                                          <p:spTgt spid="8"/>
                                        </p:tgtEl>
                                        <p:attrNameLst>
                                          <p:attrName>ppt_x</p:attrName>
                                          <p:attrName>ppt_y</p:attrName>
                                        </p:attrNameLst>
                                      </p:cBhvr>
                                      <p:rCtr x="612" y="1412"/>
                                    </p:animMotion>
                                  </p:childTnLst>
                                </p:cTn>
                              </p:par>
                              <p:par>
                                <p:cTn id="95" presetID="10" presetClass="entr" presetSubtype="0" fill="hold" grpId="0" nodeType="withEffect">
                                  <p:stCondLst>
                                    <p:cond delay="1600"/>
                                  </p:stCondLst>
                                  <p:childTnLst>
                                    <p:set>
                                      <p:cBhvr>
                                        <p:cTn id="96" dur="1" fill="hold">
                                          <p:stCondLst>
                                            <p:cond delay="0"/>
                                          </p:stCondLst>
                                        </p:cTn>
                                        <p:tgtEl>
                                          <p:spTgt spid="7"/>
                                        </p:tgtEl>
                                        <p:attrNameLst>
                                          <p:attrName>style.visibility</p:attrName>
                                        </p:attrNameLst>
                                      </p:cBhvr>
                                      <p:to>
                                        <p:strVal val="visible"/>
                                      </p:to>
                                    </p:set>
                                    <p:animEffect transition="in" filter="fade">
                                      <p:cBhvr>
                                        <p:cTn id="97" dur="500"/>
                                        <p:tgtEl>
                                          <p:spTgt spid="7"/>
                                        </p:tgtEl>
                                      </p:cBhvr>
                                    </p:animEffect>
                                  </p:childTnLst>
                                </p:cTn>
                              </p:par>
                              <p:par>
                                <p:cTn id="98" presetID="42" presetClass="path" presetSubtype="0" decel="100000" fill="hold" grpId="1" nodeType="withEffect">
                                  <p:stCondLst>
                                    <p:cond delay="1600"/>
                                  </p:stCondLst>
                                  <p:childTnLst>
                                    <p:animMotion origin="layout" path="M 4.375E-6 2.96296E-6 L 0.01237 0.02847 " pathEditMode="relative" rAng="0" ptsTypes="AA">
                                      <p:cBhvr>
                                        <p:cTn id="99" dur="1000" spd="-100000" fill="hold"/>
                                        <p:tgtEl>
                                          <p:spTgt spid="7"/>
                                        </p:tgtEl>
                                        <p:attrNameLst>
                                          <p:attrName>ppt_x</p:attrName>
                                          <p:attrName>ppt_y</p:attrName>
                                        </p:attrNameLst>
                                      </p:cBhvr>
                                      <p:rCtr x="612" y="1412"/>
                                    </p:animMotion>
                                  </p:childTnLst>
                                </p:cTn>
                              </p:par>
                              <p:par>
                                <p:cTn id="100" presetID="10" presetClass="entr" presetSubtype="0" fill="hold" grpId="0" nodeType="withEffect">
                                  <p:stCondLst>
                                    <p:cond delay="1800"/>
                                  </p:stCondLst>
                                  <p:childTnLst>
                                    <p:set>
                                      <p:cBhvr>
                                        <p:cTn id="101" dur="1" fill="hold">
                                          <p:stCondLst>
                                            <p:cond delay="0"/>
                                          </p:stCondLst>
                                        </p:cTn>
                                        <p:tgtEl>
                                          <p:spTgt spid="6"/>
                                        </p:tgtEl>
                                        <p:attrNameLst>
                                          <p:attrName>style.visibility</p:attrName>
                                        </p:attrNameLst>
                                      </p:cBhvr>
                                      <p:to>
                                        <p:strVal val="visible"/>
                                      </p:to>
                                    </p:set>
                                    <p:animEffect transition="in" filter="fade">
                                      <p:cBhvr>
                                        <p:cTn id="102" dur="500"/>
                                        <p:tgtEl>
                                          <p:spTgt spid="6"/>
                                        </p:tgtEl>
                                      </p:cBhvr>
                                    </p:animEffect>
                                  </p:childTnLst>
                                </p:cTn>
                              </p:par>
                              <p:par>
                                <p:cTn id="103" presetID="42" presetClass="path" presetSubtype="0" decel="100000" fill="hold" grpId="1" nodeType="withEffect">
                                  <p:stCondLst>
                                    <p:cond delay="1800"/>
                                  </p:stCondLst>
                                  <p:childTnLst>
                                    <p:animMotion origin="layout" path="M -4.16667E-7 -7.40741E-7 L 0.01237 0.02847 " pathEditMode="relative" rAng="0" ptsTypes="AA">
                                      <p:cBhvr>
                                        <p:cTn id="104" dur="1000" spd="-100000" fill="hold"/>
                                        <p:tgtEl>
                                          <p:spTgt spid="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11" grpId="0" animBg="1"/>
      <p:bldP spid="11" grpId="1" animBg="1"/>
      <p:bldP spid="12" grpId="0"/>
      <p:bldP spid="12" grpId="1"/>
      <p:bldP spid="37" grpId="0" animBg="1"/>
      <p:bldP spid="37" grpId="1" animBg="1"/>
      <p:bldP spid="38" grpId="0"/>
      <p:bldP spid="38" grpId="1"/>
      <p:bldP spid="40" grpId="0"/>
      <p:bldP spid="40" grpId="1"/>
      <p:bldP spid="58" grpId="0" animBg="1"/>
      <p:bldP spid="58" grpId="1" animBg="1"/>
      <p:bldP spid="62" grpId="0" animBg="1"/>
      <p:bldP spid="62" grpId="1" animBg="1"/>
      <p:bldP spid="63" grpId="0"/>
      <p:bldP spid="63" grpId="1"/>
      <p:bldP spid="64" grpId="0"/>
      <p:bldP spid="64" grpId="1"/>
      <p:bldP spid="68" grpId="0" animBg="1"/>
      <p:bldP spid="68" grpId="1" animBg="1"/>
      <p:bldP spid="69" grpId="0"/>
      <p:bldP spid="69" grpId="1"/>
      <p:bldP spid="70" grpId="0"/>
      <p:bldP spid="70" grpId="1"/>
      <p:bldP spid="4" grpId="0" animBg="1"/>
      <p:bldP spid="4" grpId="1" animBg="1"/>
      <p:bldP spid="6" grpId="0"/>
      <p:bldP spid="6" grpId="1"/>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anctuary Primary">
            <a:extLst>
              <a:ext uri="{FF2B5EF4-FFF2-40B4-BE49-F238E27FC236}">
                <a16:creationId xmlns:a16="http://schemas.microsoft.com/office/drawing/2014/main" id="{67915BE2-48F5-025E-CCEF-7214D0A48873}"/>
              </a:ext>
            </a:extLst>
          </p:cNvPr>
          <p:cNvSpPr/>
          <p:nvPr/>
        </p:nvSpPr>
        <p:spPr>
          <a:xfrm>
            <a:off x="495300" y="4486769"/>
            <a:ext cx="332363" cy="80167"/>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tx2"/>
          </a:solidFill>
          <a:ln w="9525" cap="flat">
            <a:noFill/>
            <a:prstDash val="solid"/>
            <a:miter/>
          </a:ln>
        </p:spPr>
        <p:txBody>
          <a:bodyPr rtlCol="0" anchor="ctr"/>
          <a:lstStyle/>
          <a:p>
            <a:endParaRPr lang="en-US">
              <a:solidFill>
                <a:schemeClr val="bg2">
                  <a:lumMod val="25000"/>
                </a:schemeClr>
              </a:solidFill>
            </a:endParaRPr>
          </a:p>
        </p:txBody>
      </p:sp>
      <p:sp>
        <p:nvSpPr>
          <p:cNvPr id="8" name="Title 1">
            <a:extLst>
              <a:ext uri="{FF2B5EF4-FFF2-40B4-BE49-F238E27FC236}">
                <a16:creationId xmlns:a16="http://schemas.microsoft.com/office/drawing/2014/main" id="{3748350C-FE10-7D01-FABA-61E43FADB1B8}"/>
              </a:ext>
            </a:extLst>
          </p:cNvPr>
          <p:cNvSpPr txBox="1">
            <a:spLocks/>
          </p:cNvSpPr>
          <p:nvPr/>
        </p:nvSpPr>
        <p:spPr>
          <a:xfrm>
            <a:off x="495299" y="1817837"/>
            <a:ext cx="5696495" cy="2548390"/>
          </a:xfrm>
          <a:prstGeom prst="rect">
            <a:avLst/>
          </a:prstGeom>
        </p:spPr>
        <p:txBody>
          <a:bodyPr wrap="square" lIns="0" tIns="0" rIns="0" bIns="0" anchor="b">
            <a:spAutoFit/>
          </a:bodyPr>
          <a:lstStyle>
            <a:lvl1pPr algn="l" defTabSz="914400" rtl="0" eaLnBrk="1" latinLnBrk="0" hangingPunct="1">
              <a:lnSpc>
                <a:spcPct val="90000"/>
              </a:lnSpc>
              <a:spcBef>
                <a:spcPct val="0"/>
              </a:spcBef>
              <a:buNone/>
              <a:defRPr sz="4400" b="1" kern="1200" spc="50" baseline="0">
                <a:solidFill>
                  <a:schemeClr val="tx1"/>
                </a:solidFill>
                <a:latin typeface="+mj-lt"/>
                <a:ea typeface="+mj-ea"/>
                <a:cs typeface="+mj-cs"/>
              </a:defRPr>
            </a:lvl1pPr>
          </a:lstStyle>
          <a:p>
            <a:r>
              <a:rPr lang="en-US" sz="4000" spc="0" dirty="0">
                <a:latin typeface="+mn-lt"/>
              </a:rPr>
              <a:t>La</a:t>
            </a:r>
          </a:p>
          <a:p>
            <a:r>
              <a:rPr lang="en-US" sz="7200" spc="100" dirty="0">
                <a:latin typeface="Raleway SemiBold" panose="020B0003030101060003" pitchFamily="34" charset="0"/>
              </a:rPr>
              <a:t>DIFERENCIA</a:t>
            </a:r>
            <a:br>
              <a:rPr lang="en-US" sz="7200" spc="0" dirty="0">
                <a:latin typeface="+mn-lt"/>
              </a:rPr>
            </a:br>
            <a:r>
              <a:rPr lang="en-US" sz="7200" spc="0" dirty="0"/>
              <a:t>dōTERRA </a:t>
            </a:r>
            <a:endParaRPr lang="en-US" sz="6000" spc="100" dirty="0">
              <a:latin typeface="Raleway SemiBold" panose="020B0003030101060003" pitchFamily="34" charset="0"/>
            </a:endParaRPr>
          </a:p>
        </p:txBody>
      </p:sp>
      <p:sp>
        <p:nvSpPr>
          <p:cNvPr id="10" name="Title 1">
            <a:extLst>
              <a:ext uri="{FF2B5EF4-FFF2-40B4-BE49-F238E27FC236}">
                <a16:creationId xmlns:a16="http://schemas.microsoft.com/office/drawing/2014/main" id="{0C47C984-6A33-AC6E-F105-B9021E2124DC}"/>
              </a:ext>
            </a:extLst>
          </p:cNvPr>
          <p:cNvSpPr txBox="1">
            <a:spLocks/>
          </p:cNvSpPr>
          <p:nvPr/>
        </p:nvSpPr>
        <p:spPr>
          <a:xfrm>
            <a:off x="7479275" y="4813881"/>
            <a:ext cx="2941176" cy="1107996"/>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spc="50" baseline="0">
                <a:solidFill>
                  <a:schemeClr val="tx1"/>
                </a:solidFill>
                <a:latin typeface="+mj-lt"/>
                <a:ea typeface="+mj-ea"/>
                <a:cs typeface="+mj-cs"/>
              </a:defRPr>
            </a:lvl1pPr>
          </a:lstStyle>
          <a:p>
            <a:pPr algn="ctr">
              <a:lnSpc>
                <a:spcPct val="100000"/>
              </a:lnSpc>
            </a:pPr>
            <a:r>
              <a:rPr lang="en-US" sz="3600" spc="150">
                <a:latin typeface="+mn-lt"/>
              </a:rPr>
              <a:t>WELLNESS ADVOCATES</a:t>
            </a:r>
          </a:p>
        </p:txBody>
      </p:sp>
      <p:pic>
        <p:nvPicPr>
          <p:cNvPr id="11" name="Graphic 10">
            <a:extLst>
              <a:ext uri="{FF2B5EF4-FFF2-40B4-BE49-F238E27FC236}">
                <a16:creationId xmlns:a16="http://schemas.microsoft.com/office/drawing/2014/main" id="{46E43F70-18E6-0A6A-BBD8-C81D3FE40A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299" y="4712815"/>
            <a:ext cx="4779345" cy="499845"/>
          </a:xfrm>
          <a:prstGeom prst="rect">
            <a:avLst/>
          </a:prstGeom>
        </p:spPr>
      </p:pic>
      <p:pic>
        <p:nvPicPr>
          <p:cNvPr id="16" name="Graphic 15">
            <a:extLst>
              <a:ext uri="{FF2B5EF4-FFF2-40B4-BE49-F238E27FC236}">
                <a16:creationId xmlns:a16="http://schemas.microsoft.com/office/drawing/2014/main" id="{3E696D65-59FE-44C2-FA07-32344A1AF8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0781" y="2759547"/>
            <a:ext cx="3925455" cy="923636"/>
          </a:xfrm>
          <a:prstGeom prst="rect">
            <a:avLst/>
          </a:prstGeom>
        </p:spPr>
      </p:pic>
      <p:pic>
        <p:nvPicPr>
          <p:cNvPr id="18" name="Graphic 17">
            <a:extLst>
              <a:ext uri="{FF2B5EF4-FFF2-40B4-BE49-F238E27FC236}">
                <a16:creationId xmlns:a16="http://schemas.microsoft.com/office/drawing/2014/main" id="{7BE0484A-9D1B-CD87-7542-8E16952BE4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7218" y="936123"/>
            <a:ext cx="4345289" cy="692727"/>
          </a:xfrm>
          <a:prstGeom prst="rect">
            <a:avLst/>
          </a:prstGeom>
        </p:spPr>
      </p:pic>
    </p:spTree>
    <p:extLst>
      <p:ext uri="{BB962C8B-B14F-4D97-AF65-F5344CB8AC3E}">
        <p14:creationId xmlns:p14="http://schemas.microsoft.com/office/powerpoint/2010/main" val="407894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42" presetClass="path" presetSubtype="0" decel="100000" fill="hold" grpId="1" nodeType="withEffect">
                                  <p:stCondLst>
                                    <p:cond delay="0"/>
                                  </p:stCondLst>
                                  <p:childTnLst>
                                    <p:animMotion origin="layout" path="M 4.16667E-6 -3.7037E-6 L 0.01237 0.02848 " pathEditMode="relative" rAng="0" ptsTypes="AA">
                                      <p:cBhvr>
                                        <p:cTn id="13" dur="1000" spd="-100000" fill="hold"/>
                                        <p:tgtEl>
                                          <p:spTgt spid="8"/>
                                        </p:tgtEl>
                                        <p:attrNameLst>
                                          <p:attrName>ppt_x</p:attrName>
                                          <p:attrName>ppt_y</p:attrName>
                                        </p:attrNameLst>
                                      </p:cBhvr>
                                      <p:rCtr x="612" y="1412"/>
                                    </p:animMotion>
                                  </p:childTnLst>
                                </p:cTn>
                              </p:par>
                              <p:par>
                                <p:cTn id="14" presetID="10" presetClass="entr" presetSubtype="0" fill="hold" grpId="0" nodeType="withEffect">
                                  <p:stCondLst>
                                    <p:cond delay="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42" presetClass="path" presetSubtype="0" decel="100000" fill="hold" grpId="1" nodeType="withEffect">
                                  <p:stCondLst>
                                    <p:cond delay="200"/>
                                  </p:stCondLst>
                                  <p:childTnLst>
                                    <p:animMotion origin="layout" path="M 4.16667E-6 -3.7037E-6 L 0.01237 0.02848 " pathEditMode="relative" rAng="0" ptsTypes="AA">
                                      <p:cBhvr>
                                        <p:cTn id="18" dur="1000" spd="-100000" fill="hold"/>
                                        <p:tgtEl>
                                          <p:spTgt spid="10"/>
                                        </p:tgtEl>
                                        <p:attrNameLst>
                                          <p:attrName>ppt_x</p:attrName>
                                          <p:attrName>ppt_y</p:attrName>
                                        </p:attrNameLst>
                                      </p:cBhvr>
                                      <p:rCtr x="612" y="1412"/>
                                    </p:animMotion>
                                  </p:childTnLst>
                                </p:cTn>
                              </p:par>
                              <p:par>
                                <p:cTn id="19" presetID="10" presetClass="entr" presetSubtype="0" fill="hold" nodeType="withEffect">
                                  <p:stCondLst>
                                    <p:cond delay="2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42" presetClass="path" presetSubtype="0" decel="100000" fill="hold" nodeType="withEffect">
                                  <p:stCondLst>
                                    <p:cond delay="200"/>
                                  </p:stCondLst>
                                  <p:childTnLst>
                                    <p:animMotion origin="layout" path="M 4.16667E-6 -3.7037E-6 L 0.01237 0.02848 " pathEditMode="relative" rAng="0" ptsTypes="AA">
                                      <p:cBhvr>
                                        <p:cTn id="23" dur="1000" spd="-100000" fill="hold"/>
                                        <p:tgtEl>
                                          <p:spTgt spid="16"/>
                                        </p:tgtEl>
                                        <p:attrNameLst>
                                          <p:attrName>ppt_x</p:attrName>
                                          <p:attrName>ppt_y</p:attrName>
                                        </p:attrNameLst>
                                      </p:cBhvr>
                                      <p:rCtr x="612" y="1412"/>
                                    </p:animMotion>
                                  </p:childTnLst>
                                </p:cTn>
                              </p:par>
                              <p:par>
                                <p:cTn id="24" presetID="10" presetClass="entr" presetSubtype="0" fill="hold" nodeType="withEffect">
                                  <p:stCondLst>
                                    <p:cond delay="2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42" presetClass="path" presetSubtype="0" decel="100000" fill="hold" nodeType="withEffect">
                                  <p:stCondLst>
                                    <p:cond delay="200"/>
                                  </p:stCondLst>
                                  <p:childTnLst>
                                    <p:animMotion origin="layout" path="M 4.16667E-6 -3.7037E-6 L 0.01237 0.02848 " pathEditMode="relative" rAng="0" ptsTypes="AA">
                                      <p:cBhvr>
                                        <p:cTn id="28" dur="1000" spd="-100000" fill="hold"/>
                                        <p:tgtEl>
                                          <p:spTgt spid="18"/>
                                        </p:tgtEl>
                                        <p:attrNameLst>
                                          <p:attrName>ppt_x</p:attrName>
                                          <p:attrName>ppt_y</p:attrName>
                                        </p:attrNameLst>
                                      </p:cBhvr>
                                      <p:rCtr x="612" y="1412"/>
                                    </p:animMotion>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42" presetClass="path" presetSubtype="0" decel="100000" fill="hold" nodeType="withEffect">
                                  <p:stCondLst>
                                    <p:cond delay="0"/>
                                  </p:stCondLst>
                                  <p:childTnLst>
                                    <p:animMotion origin="layout" path="M 4.16667E-6 -3.7037E-6 L 0.01237 0.02848 " pathEditMode="relative" rAng="0" ptsTypes="AA">
                                      <p:cBhvr>
                                        <p:cTn id="33" dur="1000" spd="-100000" fill="hold"/>
                                        <p:tgtEl>
                                          <p:spTgt spid="11"/>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778A454-ACC5-61EB-50E2-44FC789F9C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299" y="596532"/>
            <a:ext cx="3925455" cy="923636"/>
          </a:xfrm>
          <a:prstGeom prst="rect">
            <a:avLst/>
          </a:prstGeom>
        </p:spPr>
      </p:pic>
      <p:sp>
        <p:nvSpPr>
          <p:cNvPr id="5" name="Sanctuary Primary">
            <a:extLst>
              <a:ext uri="{FF2B5EF4-FFF2-40B4-BE49-F238E27FC236}">
                <a16:creationId xmlns:a16="http://schemas.microsoft.com/office/drawing/2014/main" id="{0F792B1C-5DB6-CFDD-5F1D-AE739A10BDDB}"/>
              </a:ext>
            </a:extLst>
          </p:cNvPr>
          <p:cNvSpPr/>
          <p:nvPr/>
        </p:nvSpPr>
        <p:spPr>
          <a:xfrm>
            <a:off x="495300" y="1560692"/>
            <a:ext cx="332363" cy="80167"/>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tx2"/>
          </a:solidFill>
          <a:ln w="9525" cap="flat">
            <a:noFill/>
            <a:prstDash val="solid"/>
            <a:miter/>
          </a:ln>
        </p:spPr>
        <p:txBody>
          <a:bodyPr rtlCol="0" anchor="ctr"/>
          <a:lstStyle/>
          <a:p>
            <a:endParaRPr lang="en-US">
              <a:solidFill>
                <a:schemeClr val="bg2">
                  <a:lumMod val="25000"/>
                </a:schemeClr>
              </a:solidFill>
            </a:endParaRPr>
          </a:p>
        </p:txBody>
      </p:sp>
      <p:sp>
        <p:nvSpPr>
          <p:cNvPr id="6" name="Title 1">
            <a:extLst>
              <a:ext uri="{FF2B5EF4-FFF2-40B4-BE49-F238E27FC236}">
                <a16:creationId xmlns:a16="http://schemas.microsoft.com/office/drawing/2014/main" id="{ACEC1516-9820-0FFD-2941-A1BC09A10A51}"/>
              </a:ext>
            </a:extLst>
          </p:cNvPr>
          <p:cNvSpPr txBox="1">
            <a:spLocks/>
          </p:cNvSpPr>
          <p:nvPr/>
        </p:nvSpPr>
        <p:spPr>
          <a:xfrm>
            <a:off x="495299" y="1743883"/>
            <a:ext cx="4372875" cy="304699"/>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4400" b="1" kern="1200" spc="50" baseline="0">
                <a:solidFill>
                  <a:schemeClr val="tx1"/>
                </a:solidFill>
                <a:latin typeface="+mj-lt"/>
                <a:ea typeface="+mj-ea"/>
                <a:cs typeface="+mj-cs"/>
              </a:defRPr>
            </a:lvl1pPr>
          </a:lstStyle>
          <a:p>
            <a:r>
              <a:rPr lang="es-ES" sz="2200" spc="0" dirty="0">
                <a:latin typeface="+mn-lt"/>
              </a:rPr>
              <a:t>La historia detrás de la botella</a:t>
            </a:r>
            <a:endParaRPr lang="en-US" sz="2200" spc="0" dirty="0">
              <a:latin typeface="+mn-lt"/>
            </a:endParaRPr>
          </a:p>
        </p:txBody>
      </p:sp>
      <p:sp>
        <p:nvSpPr>
          <p:cNvPr id="9" name="TextBox 8">
            <a:extLst>
              <a:ext uri="{FF2B5EF4-FFF2-40B4-BE49-F238E27FC236}">
                <a16:creationId xmlns:a16="http://schemas.microsoft.com/office/drawing/2014/main" id="{92DD8AC2-48A0-0607-924C-E386E1D21515}"/>
              </a:ext>
            </a:extLst>
          </p:cNvPr>
          <p:cNvSpPr txBox="1"/>
          <p:nvPr/>
        </p:nvSpPr>
        <p:spPr>
          <a:xfrm>
            <a:off x="3438843" y="6404118"/>
            <a:ext cx="480646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i="1" dirty="0">
                <a:latin typeface="Calibri Light"/>
              </a:rPr>
              <a:t>SEAL significa Sostenibilidad, Logro Ambiental y Liderazgo</a:t>
            </a:r>
            <a:endParaRPr lang="en-US" sz="1200" i="1" dirty="0">
              <a:cs typeface="Calibri"/>
            </a:endParaRPr>
          </a:p>
        </p:txBody>
      </p:sp>
      <p:pic>
        <p:nvPicPr>
          <p:cNvPr id="11" name="Picture 11">
            <a:extLst>
              <a:ext uri="{FF2B5EF4-FFF2-40B4-BE49-F238E27FC236}">
                <a16:creationId xmlns:a16="http://schemas.microsoft.com/office/drawing/2014/main" id="{528E4D13-A69D-090C-0F66-AE32D323EF30}"/>
              </a:ext>
            </a:extLst>
          </p:cNvPr>
          <p:cNvPicPr>
            <a:picLocks noChangeAspect="1"/>
          </p:cNvPicPr>
          <p:nvPr/>
        </p:nvPicPr>
        <p:blipFill>
          <a:blip r:embed="rId5"/>
          <a:stretch>
            <a:fillRect/>
          </a:stretch>
        </p:blipFill>
        <p:spPr>
          <a:xfrm>
            <a:off x="4868174" y="1335657"/>
            <a:ext cx="6294407" cy="4186686"/>
          </a:xfrm>
          <a:prstGeom prst="rect">
            <a:avLst/>
          </a:prstGeom>
        </p:spPr>
      </p:pic>
      <p:pic>
        <p:nvPicPr>
          <p:cNvPr id="15" name="Picture 11" descr="Logo&#10;&#10;Description automatically generated">
            <a:extLst>
              <a:ext uri="{FF2B5EF4-FFF2-40B4-BE49-F238E27FC236}">
                <a16:creationId xmlns:a16="http://schemas.microsoft.com/office/drawing/2014/main" id="{99699D68-2DEA-5780-DA13-BE6ED86CAD5A}"/>
              </a:ext>
            </a:extLst>
          </p:cNvPr>
          <p:cNvPicPr>
            <a:picLocks noChangeAspect="1"/>
          </p:cNvPicPr>
          <p:nvPr/>
        </p:nvPicPr>
        <p:blipFill>
          <a:blip r:embed="rId6"/>
          <a:stretch>
            <a:fillRect/>
          </a:stretch>
        </p:blipFill>
        <p:spPr>
          <a:xfrm>
            <a:off x="8091766" y="1710165"/>
            <a:ext cx="2743200" cy="3531476"/>
          </a:xfrm>
          <a:prstGeom prst="rect">
            <a:avLst/>
          </a:prstGeom>
        </p:spPr>
      </p:pic>
    </p:spTree>
    <p:extLst>
      <p:ext uri="{BB962C8B-B14F-4D97-AF65-F5344CB8AC3E}">
        <p14:creationId xmlns:p14="http://schemas.microsoft.com/office/powerpoint/2010/main" val="411744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200"/>
                                  </p:stCondLst>
                                  <p:childTnLst>
                                    <p:animMotion origin="layout" path="M -2.5E-6 1.85185E-6 L 0.01237 0.02847 " pathEditMode="relative" rAng="0" ptsTypes="AA">
                                      <p:cBhvr>
                                        <p:cTn id="9" dur="1000" spd="-100000" fill="hold"/>
                                        <p:tgtEl>
                                          <p:spTgt spid="4"/>
                                        </p:tgtEl>
                                        <p:attrNameLst>
                                          <p:attrName>ppt_x</p:attrName>
                                          <p:attrName>ppt_y</p:attrName>
                                        </p:attrNameLst>
                                      </p:cBhvr>
                                      <p:rCtr x="612" y="1412"/>
                                    </p:animMotion>
                                  </p:childTnLst>
                                </p:cTn>
                              </p:par>
                              <p:par>
                                <p:cTn id="10" presetID="17" presetClass="entr" presetSubtype="10" fill="hold" grpId="0" nodeType="withEffect">
                                  <p:stCondLst>
                                    <p:cond delay="10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42" presetClass="path" presetSubtype="0" decel="100000" fill="hold" grpId="1" nodeType="withEffect">
                                  <p:stCondLst>
                                    <p:cond delay="0"/>
                                  </p:stCondLst>
                                  <p:childTnLst>
                                    <p:animMotion origin="layout" path="M 6.25E-7 1.48148E-6 L 0.01237 0.02847 " pathEditMode="relative" rAng="0" ptsTypes="AA">
                                      <p:cBhvr>
                                        <p:cTn id="18" dur="1000" spd="-100000" fill="hold"/>
                                        <p:tgtEl>
                                          <p:spTgt spid="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17BA4-14F9-665F-7214-1A0ABB13D1E2}"/>
              </a:ext>
            </a:extLst>
          </p:cNvPr>
          <p:cNvSpPr txBox="1">
            <a:spLocks/>
          </p:cNvSpPr>
          <p:nvPr/>
        </p:nvSpPr>
        <p:spPr>
          <a:xfrm>
            <a:off x="495301" y="490255"/>
            <a:ext cx="6778564" cy="943939"/>
          </a:xfrm>
          <a:prstGeom prst="rect">
            <a:avLst/>
          </a:prstGeom>
          <a:effectLst/>
        </p:spPr>
        <p:txBody>
          <a:bodyPr lIns="0" tIns="0" rIns="0" bIns="0" anchor="b">
            <a:noAutofit/>
          </a:bodyPr>
          <a:lstStyle>
            <a:lvl1pPr algn="l" defTabSz="914400" rtl="0" eaLnBrk="1" latinLnBrk="0" hangingPunct="1">
              <a:lnSpc>
                <a:spcPct val="90000"/>
              </a:lnSpc>
              <a:spcBef>
                <a:spcPct val="0"/>
              </a:spcBef>
              <a:buNone/>
              <a:defRPr sz="3600" kern="1200" spc="50" baseline="0">
                <a:solidFill>
                  <a:schemeClr val="bg2">
                    <a:lumMod val="75000"/>
                  </a:schemeClr>
                </a:solidFill>
                <a:latin typeface="+mj-lt"/>
                <a:ea typeface="+mj-ea"/>
                <a:cs typeface="+mj-cs"/>
              </a:defRPr>
            </a:lvl1pPr>
          </a:lstStyle>
          <a:p>
            <a:pPr>
              <a:lnSpc>
                <a:spcPct val="100000"/>
              </a:lnSpc>
            </a:pPr>
            <a:r>
              <a:rPr lang="en-US" dirty="0">
                <a:solidFill>
                  <a:schemeClr val="tx1"/>
                </a:solidFill>
              </a:rPr>
              <a:t>Genial para usar. . .</a:t>
            </a:r>
            <a:endParaRPr lang="en-US" sz="2800" i="1" spc="0" dirty="0">
              <a:solidFill>
                <a:schemeClr val="tx1"/>
              </a:solidFill>
              <a:latin typeface="+mn-lt"/>
            </a:endParaRPr>
          </a:p>
        </p:txBody>
      </p:sp>
      <p:sp>
        <p:nvSpPr>
          <p:cNvPr id="3" name="Sanctuary Primary">
            <a:extLst>
              <a:ext uri="{FF2B5EF4-FFF2-40B4-BE49-F238E27FC236}">
                <a16:creationId xmlns:a16="http://schemas.microsoft.com/office/drawing/2014/main" id="{D4AD6F10-40FF-435E-BB91-B511CD6B3A75}"/>
              </a:ext>
            </a:extLst>
          </p:cNvPr>
          <p:cNvSpPr/>
          <p:nvPr/>
        </p:nvSpPr>
        <p:spPr>
          <a:xfrm>
            <a:off x="495300" y="1548546"/>
            <a:ext cx="238388" cy="57500"/>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tx2"/>
          </a:solidFill>
          <a:ln w="9525" cap="flat">
            <a:noFill/>
            <a:prstDash val="solid"/>
            <a:miter/>
          </a:ln>
          <a:effectLst/>
        </p:spPr>
        <p:txBody>
          <a:bodyPr lIns="0" tIns="0" rIns="0" bIns="0" rtlCol="0" anchor="ctr"/>
          <a:lstStyle/>
          <a:p>
            <a:endParaRPr lang="en-US"/>
          </a:p>
        </p:txBody>
      </p:sp>
      <p:sp>
        <p:nvSpPr>
          <p:cNvPr id="7" name="Rounded Rectangle 6">
            <a:extLst>
              <a:ext uri="{FF2B5EF4-FFF2-40B4-BE49-F238E27FC236}">
                <a16:creationId xmlns:a16="http://schemas.microsoft.com/office/drawing/2014/main" id="{04CABCF7-5540-2907-1DD0-D00520BD56D4}"/>
              </a:ext>
            </a:extLst>
          </p:cNvPr>
          <p:cNvSpPr/>
          <p:nvPr/>
        </p:nvSpPr>
        <p:spPr>
          <a:xfrm>
            <a:off x="495300" y="1743850"/>
            <a:ext cx="3566160" cy="4618849"/>
          </a:xfrm>
          <a:prstGeom prst="roundRect">
            <a:avLst>
              <a:gd name="adj" fmla="val 3954"/>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sp>
        <p:nvSpPr>
          <p:cNvPr id="8" name="Text Box 1">
            <a:extLst>
              <a:ext uri="{FF2B5EF4-FFF2-40B4-BE49-F238E27FC236}">
                <a16:creationId xmlns:a16="http://schemas.microsoft.com/office/drawing/2014/main" id="{D7CF2ADF-6A9F-0738-83B8-67890A43B41E}"/>
              </a:ext>
            </a:extLst>
          </p:cNvPr>
          <p:cNvSpPr txBox="1">
            <a:spLocks/>
          </p:cNvSpPr>
          <p:nvPr/>
        </p:nvSpPr>
        <p:spPr>
          <a:xfrm>
            <a:off x="681838" y="2518585"/>
            <a:ext cx="3125193" cy="1534689"/>
          </a:xfrm>
          <a:prstGeom prst="rect">
            <a:avLst/>
          </a:prstGeom>
        </p:spPr>
        <p:txBody>
          <a:bodyPr lIns="91440" tIns="0" rIns="0" bIns="0" numCol="1"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85750">
              <a:lnSpc>
                <a:spcPct val="100000"/>
              </a:lnSpc>
              <a:spcBef>
                <a:spcPts val="300"/>
              </a:spcBef>
            </a:pPr>
            <a:r>
              <a:rPr lang="es-ES" sz="1200" b="0" spc="100" dirty="0">
                <a:solidFill>
                  <a:srgbClr val="354657"/>
                </a:solidFill>
                <a:ea typeface="+mn-lt"/>
                <a:cs typeface="+mn-lt"/>
              </a:rPr>
              <a:t>Diluir con un aceite portador y masajear los músculos y las articulaciones.</a:t>
            </a:r>
            <a:endParaRPr lang="en-US" sz="1400" spc="100" dirty="0">
              <a:solidFill>
                <a:schemeClr val="tx1"/>
              </a:solidFill>
            </a:endParaRPr>
          </a:p>
        </p:txBody>
      </p:sp>
      <p:sp>
        <p:nvSpPr>
          <p:cNvPr id="9" name="TextBox 8">
            <a:extLst>
              <a:ext uri="{FF2B5EF4-FFF2-40B4-BE49-F238E27FC236}">
                <a16:creationId xmlns:a16="http://schemas.microsoft.com/office/drawing/2014/main" id="{F7BAE725-A1B1-771E-0E34-227AC0238BF7}"/>
              </a:ext>
            </a:extLst>
          </p:cNvPr>
          <p:cNvSpPr txBox="1"/>
          <p:nvPr/>
        </p:nvSpPr>
        <p:spPr>
          <a:xfrm>
            <a:off x="715783" y="1893087"/>
            <a:ext cx="3125193" cy="584775"/>
          </a:xfrm>
          <a:prstGeom prst="rect">
            <a:avLst/>
          </a:prstGeom>
          <a:noFill/>
        </p:spPr>
        <p:txBody>
          <a:bodyPr wrap="square" lIns="91440" tIns="45720" rIns="91440" bIns="45720" numCol="1" rtlCol="0" anchor="b">
            <a:spAutoFit/>
          </a:bodyPr>
          <a:lstStyle/>
          <a:p>
            <a:r>
              <a:rPr lang="en-US" sz="1600" b="1" spc="300" dirty="0" err="1">
                <a:latin typeface="+mj-lt"/>
              </a:rPr>
              <a:t>Músculos</a:t>
            </a:r>
            <a:r>
              <a:rPr lang="en-US" sz="1600" b="1" spc="300" dirty="0">
                <a:latin typeface="+mj-lt"/>
              </a:rPr>
              <a:t> y </a:t>
            </a:r>
            <a:r>
              <a:rPr lang="en-US" sz="1600" b="1" spc="300" dirty="0" err="1">
                <a:latin typeface="+mj-lt"/>
              </a:rPr>
              <a:t>articulaciones</a:t>
            </a:r>
            <a:endParaRPr lang="en-US" sz="1600" b="1" spc="300" dirty="0">
              <a:latin typeface="+mj-lt"/>
            </a:endParaRPr>
          </a:p>
        </p:txBody>
      </p:sp>
      <p:pic>
        <p:nvPicPr>
          <p:cNvPr id="10" name="Picture 9">
            <a:extLst>
              <a:ext uri="{FF2B5EF4-FFF2-40B4-BE49-F238E27FC236}">
                <a16:creationId xmlns:a16="http://schemas.microsoft.com/office/drawing/2014/main" id="{1737407F-3F42-01D8-1FC2-C4ACA6CF856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5525" y="3577342"/>
            <a:ext cx="3245710" cy="2626713"/>
          </a:xfrm>
          <a:prstGeom prst="roundRect">
            <a:avLst>
              <a:gd name="adj" fmla="val 6631"/>
            </a:avLst>
          </a:prstGeom>
        </p:spPr>
      </p:pic>
      <p:sp>
        <p:nvSpPr>
          <p:cNvPr id="25" name="Rounded Rectangle 24">
            <a:extLst>
              <a:ext uri="{FF2B5EF4-FFF2-40B4-BE49-F238E27FC236}">
                <a16:creationId xmlns:a16="http://schemas.microsoft.com/office/drawing/2014/main" id="{C0228B3D-54BA-A738-06DB-4186AB066200}"/>
              </a:ext>
            </a:extLst>
          </p:cNvPr>
          <p:cNvSpPr/>
          <p:nvPr/>
        </p:nvSpPr>
        <p:spPr>
          <a:xfrm>
            <a:off x="4312920" y="1743850"/>
            <a:ext cx="3566160" cy="4618849"/>
          </a:xfrm>
          <a:prstGeom prst="roundRect">
            <a:avLst>
              <a:gd name="adj" fmla="val 303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1">
            <a:extLst>
              <a:ext uri="{FF2B5EF4-FFF2-40B4-BE49-F238E27FC236}">
                <a16:creationId xmlns:a16="http://schemas.microsoft.com/office/drawing/2014/main" id="{C1EC3E13-A1F9-C515-C11C-897276640C31}"/>
              </a:ext>
            </a:extLst>
          </p:cNvPr>
          <p:cNvSpPr txBox="1">
            <a:spLocks/>
          </p:cNvSpPr>
          <p:nvPr/>
        </p:nvSpPr>
        <p:spPr>
          <a:xfrm>
            <a:off x="4499458" y="2518585"/>
            <a:ext cx="3125193" cy="1534689"/>
          </a:xfrm>
          <a:prstGeom prst="rect">
            <a:avLst/>
          </a:prstGeom>
        </p:spPr>
        <p:txBody>
          <a:bodyPr lIns="91440" tIns="0" rIns="0" bIns="0" numCol="1"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2" indent="-285750">
              <a:lnSpc>
                <a:spcPct val="100000"/>
              </a:lnSpc>
              <a:spcBef>
                <a:spcPts val="300"/>
              </a:spcBef>
            </a:pPr>
            <a:r>
              <a:rPr lang="pt-BR" sz="1400" spc="100" dirty="0">
                <a:solidFill>
                  <a:schemeClr val="tx1"/>
                </a:solidFill>
              </a:rPr>
              <a:t>Madera de Cedro</a:t>
            </a:r>
          </a:p>
          <a:p>
            <a:pPr marL="285750" lvl="2" indent="-285750">
              <a:lnSpc>
                <a:spcPct val="100000"/>
              </a:lnSpc>
              <a:spcBef>
                <a:spcPts val="300"/>
              </a:spcBef>
            </a:pPr>
            <a:r>
              <a:rPr lang="pt-BR" sz="1400" spc="100" dirty="0">
                <a:solidFill>
                  <a:schemeClr val="tx1"/>
                </a:solidFill>
              </a:rPr>
              <a:t>Vetiver</a:t>
            </a:r>
          </a:p>
          <a:p>
            <a:pPr marL="285750" lvl="2" indent="-285750">
              <a:lnSpc>
                <a:spcPct val="100000"/>
              </a:lnSpc>
              <a:spcBef>
                <a:spcPts val="300"/>
              </a:spcBef>
            </a:pPr>
            <a:r>
              <a:rPr lang="pt-BR" sz="1400" spc="100" dirty="0">
                <a:solidFill>
                  <a:schemeClr val="tx1"/>
                </a:solidFill>
              </a:rPr>
              <a:t>Naranja Silvestre</a:t>
            </a:r>
          </a:p>
          <a:p>
            <a:pPr marL="285750" lvl="2" indent="-285750">
              <a:lnSpc>
                <a:spcPct val="100000"/>
              </a:lnSpc>
              <a:spcBef>
                <a:spcPts val="300"/>
              </a:spcBef>
            </a:pPr>
            <a:r>
              <a:rPr lang="pt-BR" sz="1400" spc="100" dirty="0">
                <a:solidFill>
                  <a:schemeClr val="tx1"/>
                </a:solidFill>
              </a:rPr>
              <a:t>Bergamota</a:t>
            </a:r>
            <a:endParaRPr lang="en-US" sz="1400" spc="100" dirty="0">
              <a:solidFill>
                <a:schemeClr val="tx1"/>
              </a:solidFill>
            </a:endParaRPr>
          </a:p>
        </p:txBody>
      </p:sp>
      <p:sp>
        <p:nvSpPr>
          <p:cNvPr id="27" name="TextBox 26">
            <a:extLst>
              <a:ext uri="{FF2B5EF4-FFF2-40B4-BE49-F238E27FC236}">
                <a16:creationId xmlns:a16="http://schemas.microsoft.com/office/drawing/2014/main" id="{FED1A183-0DD5-9FA0-5463-0614151A76D9}"/>
              </a:ext>
            </a:extLst>
          </p:cNvPr>
          <p:cNvSpPr txBox="1"/>
          <p:nvPr/>
        </p:nvSpPr>
        <p:spPr>
          <a:xfrm>
            <a:off x="4533403" y="2139308"/>
            <a:ext cx="3125193" cy="338554"/>
          </a:xfrm>
          <a:prstGeom prst="rect">
            <a:avLst/>
          </a:prstGeom>
          <a:noFill/>
        </p:spPr>
        <p:txBody>
          <a:bodyPr wrap="square" lIns="91440" tIns="45720" rIns="91440" bIns="45720" numCol="1" rtlCol="0" anchor="b">
            <a:spAutoFit/>
          </a:bodyPr>
          <a:lstStyle/>
          <a:p>
            <a:r>
              <a:rPr lang="en-US" sz="1600" b="1" spc="300" dirty="0" err="1">
                <a:latin typeface="+mj-lt"/>
              </a:rPr>
              <a:t>Combina</a:t>
            </a:r>
            <a:r>
              <a:rPr lang="en-US" sz="1600" b="1" spc="300" dirty="0">
                <a:latin typeface="+mj-lt"/>
              </a:rPr>
              <a:t> bien con:</a:t>
            </a:r>
          </a:p>
        </p:txBody>
      </p:sp>
      <p:pic>
        <p:nvPicPr>
          <p:cNvPr id="28" name="Picture 27">
            <a:extLst>
              <a:ext uri="{FF2B5EF4-FFF2-40B4-BE49-F238E27FC236}">
                <a16:creationId xmlns:a16="http://schemas.microsoft.com/office/drawing/2014/main" id="{9EC29AE6-370B-6FD3-AB47-04A97D5FDD1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473145" y="3577342"/>
            <a:ext cx="3245710" cy="2626713"/>
          </a:xfrm>
          <a:prstGeom prst="roundRect">
            <a:avLst>
              <a:gd name="adj" fmla="val 6631"/>
            </a:avLst>
          </a:prstGeom>
        </p:spPr>
      </p:pic>
      <p:sp>
        <p:nvSpPr>
          <p:cNvPr id="29" name="Rounded Rectangle 28">
            <a:extLst>
              <a:ext uri="{FF2B5EF4-FFF2-40B4-BE49-F238E27FC236}">
                <a16:creationId xmlns:a16="http://schemas.microsoft.com/office/drawing/2014/main" id="{4B9BEB05-F6D5-38DD-4E63-D7890A8248A4}"/>
              </a:ext>
            </a:extLst>
          </p:cNvPr>
          <p:cNvSpPr/>
          <p:nvPr/>
        </p:nvSpPr>
        <p:spPr>
          <a:xfrm>
            <a:off x="8130540" y="1743850"/>
            <a:ext cx="3566160" cy="4618849"/>
          </a:xfrm>
          <a:prstGeom prst="roundRect">
            <a:avLst>
              <a:gd name="adj" fmla="val 2337"/>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Box 1">
            <a:extLst>
              <a:ext uri="{FF2B5EF4-FFF2-40B4-BE49-F238E27FC236}">
                <a16:creationId xmlns:a16="http://schemas.microsoft.com/office/drawing/2014/main" id="{BCE1FB75-04BC-D42D-41BF-A616D1899ACD}"/>
              </a:ext>
            </a:extLst>
          </p:cNvPr>
          <p:cNvSpPr txBox="1">
            <a:spLocks/>
          </p:cNvSpPr>
          <p:nvPr/>
        </p:nvSpPr>
        <p:spPr>
          <a:xfrm>
            <a:off x="8317078" y="2518585"/>
            <a:ext cx="3125193" cy="1534689"/>
          </a:xfrm>
          <a:prstGeom prst="rect">
            <a:avLst/>
          </a:prstGeom>
        </p:spPr>
        <p:txBody>
          <a:bodyPr lIns="91440" tIns="0" rIns="0" bIns="0" numCol="1" anchor="t"/>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2">
              <a:buNone/>
            </a:pPr>
            <a:r>
              <a:rPr lang="es-ES" sz="1400" spc="100" dirty="0">
                <a:solidFill>
                  <a:schemeClr val="tx1"/>
                </a:solidFill>
                <a:ea typeface="+mn-lt"/>
                <a:cs typeface="+mn-lt"/>
              </a:rPr>
              <a:t>Agrega de tres a cuatro gotas al difusor de tu elección.</a:t>
            </a:r>
            <a:endParaRPr lang="en-US" sz="1400" spc="100" dirty="0">
              <a:solidFill>
                <a:schemeClr val="tx1"/>
              </a:solidFill>
            </a:endParaRPr>
          </a:p>
        </p:txBody>
      </p:sp>
      <p:sp>
        <p:nvSpPr>
          <p:cNvPr id="31" name="TextBox 30">
            <a:extLst>
              <a:ext uri="{FF2B5EF4-FFF2-40B4-BE49-F238E27FC236}">
                <a16:creationId xmlns:a16="http://schemas.microsoft.com/office/drawing/2014/main" id="{7AC09804-4C6B-86A5-AA7B-BC7A21CA2D87}"/>
              </a:ext>
            </a:extLst>
          </p:cNvPr>
          <p:cNvSpPr txBox="1"/>
          <p:nvPr/>
        </p:nvSpPr>
        <p:spPr>
          <a:xfrm>
            <a:off x="8351023" y="2139308"/>
            <a:ext cx="3125193" cy="338554"/>
          </a:xfrm>
          <a:prstGeom prst="rect">
            <a:avLst/>
          </a:prstGeom>
          <a:noFill/>
        </p:spPr>
        <p:txBody>
          <a:bodyPr wrap="square" lIns="91440" tIns="45720" rIns="91440" bIns="45720" numCol="1" rtlCol="0" anchor="b">
            <a:spAutoFit/>
          </a:bodyPr>
          <a:lstStyle/>
          <a:p>
            <a:r>
              <a:rPr lang="en-US" sz="1600" b="1" spc="300" dirty="0" err="1">
                <a:latin typeface="+mj-lt"/>
              </a:rPr>
              <a:t>Difundir</a:t>
            </a:r>
            <a:endParaRPr lang="en-US" sz="1600" b="1" spc="300" dirty="0">
              <a:latin typeface="+mj-lt"/>
            </a:endParaRPr>
          </a:p>
        </p:txBody>
      </p:sp>
      <p:pic>
        <p:nvPicPr>
          <p:cNvPr id="32" name="Picture 31">
            <a:extLst>
              <a:ext uri="{FF2B5EF4-FFF2-40B4-BE49-F238E27FC236}">
                <a16:creationId xmlns:a16="http://schemas.microsoft.com/office/drawing/2014/main" id="{28B4CE32-2328-5F41-8B76-CFDB8394668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290765" y="3577342"/>
            <a:ext cx="3245710" cy="2626713"/>
          </a:xfrm>
          <a:prstGeom prst="roundRect">
            <a:avLst>
              <a:gd name="adj" fmla="val 6631"/>
            </a:avLst>
          </a:prstGeom>
        </p:spPr>
      </p:pic>
    </p:spTree>
    <p:extLst>
      <p:ext uri="{BB962C8B-B14F-4D97-AF65-F5344CB8AC3E}">
        <p14:creationId xmlns:p14="http://schemas.microsoft.com/office/powerpoint/2010/main" val="422891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2.70833E-6 2.22222E-6 L 0.01237 0.02847 " pathEditMode="relative" rAng="0" ptsTypes="AA">
                                      <p:cBhvr>
                                        <p:cTn id="9" dur="1000" spd="-100000" fill="hold"/>
                                        <p:tgtEl>
                                          <p:spTgt spid="2"/>
                                        </p:tgtEl>
                                        <p:attrNameLst>
                                          <p:attrName>ppt_x</p:attrName>
                                          <p:attrName>ppt_y</p:attrName>
                                        </p:attrNameLst>
                                      </p:cBhvr>
                                      <p:rCtr x="612" y="1412"/>
                                    </p:animMotion>
                                  </p:childTnLst>
                                </p:cTn>
                              </p:par>
                              <p:par>
                                <p:cTn id="10" presetID="17" presetClass="entr" presetSubtype="1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par>
                                <p:cTn id="14" presetID="10" presetClass="entr" presetSubtype="0" fill="hold" grpId="0" nodeType="withEffect">
                                  <p:stCondLst>
                                    <p:cond delay="4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42" presetClass="path" presetSubtype="0" decel="100000" fill="hold" grpId="1" nodeType="withEffect">
                                  <p:stCondLst>
                                    <p:cond delay="400"/>
                                  </p:stCondLst>
                                  <p:childTnLst>
                                    <p:animMotion origin="layout" path="M 1.04167E-6 -2.22222E-6 L 0.01237 0.02847 " pathEditMode="relative" rAng="0" ptsTypes="AA">
                                      <p:cBhvr>
                                        <p:cTn id="18" dur="1000" spd="-100000" fill="hold"/>
                                        <p:tgtEl>
                                          <p:spTgt spid="7"/>
                                        </p:tgtEl>
                                        <p:attrNameLst>
                                          <p:attrName>ppt_x</p:attrName>
                                          <p:attrName>ppt_y</p:attrName>
                                        </p:attrNameLst>
                                      </p:cBhvr>
                                      <p:rCtr x="612" y="1412"/>
                                    </p:animMotion>
                                  </p:childTnLst>
                                </p:cTn>
                              </p:par>
                              <p:par>
                                <p:cTn id="19" presetID="10" presetClass="entr" presetSubtype="0" fill="hold" grpId="0" nodeType="withEffect">
                                  <p:stCondLst>
                                    <p:cond delay="6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42" presetClass="path" presetSubtype="0" decel="100000" fill="hold" grpId="1" nodeType="withEffect">
                                  <p:stCondLst>
                                    <p:cond delay="600"/>
                                  </p:stCondLst>
                                  <p:childTnLst>
                                    <p:animMotion origin="layout" path="M 1.04167E-6 1.48148E-6 L 0.01237 0.02847 " pathEditMode="relative" rAng="0" ptsTypes="AA">
                                      <p:cBhvr>
                                        <p:cTn id="23" dur="1000" spd="-100000" fill="hold"/>
                                        <p:tgtEl>
                                          <p:spTgt spid="9"/>
                                        </p:tgtEl>
                                        <p:attrNameLst>
                                          <p:attrName>ppt_x</p:attrName>
                                          <p:attrName>ppt_y</p:attrName>
                                        </p:attrNameLst>
                                      </p:cBhvr>
                                      <p:rCtr x="612" y="1412"/>
                                    </p:animMotion>
                                  </p:childTnLst>
                                </p:cTn>
                              </p:par>
                              <p:par>
                                <p:cTn id="24" presetID="10" presetClass="entr" presetSubtype="0" fill="hold" grpId="0" nodeType="withEffect">
                                  <p:stCondLst>
                                    <p:cond delay="6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42" presetClass="path" presetSubtype="0" decel="100000" fill="hold" grpId="1" nodeType="withEffect">
                                  <p:stCondLst>
                                    <p:cond delay="600"/>
                                  </p:stCondLst>
                                  <p:childTnLst>
                                    <p:animMotion origin="layout" path="M -4.58333E-6 3.33333E-6 L 0.01237 0.02847 " pathEditMode="relative" rAng="0" ptsTypes="AA">
                                      <p:cBhvr>
                                        <p:cTn id="28" dur="1000" spd="-100000" fill="hold"/>
                                        <p:tgtEl>
                                          <p:spTgt spid="8"/>
                                        </p:tgtEl>
                                        <p:attrNameLst>
                                          <p:attrName>ppt_x</p:attrName>
                                          <p:attrName>ppt_y</p:attrName>
                                        </p:attrNameLst>
                                      </p:cBhvr>
                                      <p:rCtr x="612" y="1412"/>
                                    </p:animMotion>
                                  </p:childTnLst>
                                </p:cTn>
                              </p:par>
                              <p:par>
                                <p:cTn id="29" presetID="10" presetClass="entr" presetSubtype="0" fill="hold" nodeType="withEffect">
                                  <p:stCondLst>
                                    <p:cond delay="6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42" presetClass="path" presetSubtype="0" decel="100000" fill="hold" nodeType="withEffect">
                                  <p:stCondLst>
                                    <p:cond delay="600"/>
                                  </p:stCondLst>
                                  <p:childTnLst>
                                    <p:animMotion origin="layout" path="M 1.04167E-6 2.96296E-6 L 0.01237 0.02847 " pathEditMode="relative" rAng="0" ptsTypes="AA">
                                      <p:cBhvr>
                                        <p:cTn id="33" dur="1000" spd="-100000" fill="hold"/>
                                        <p:tgtEl>
                                          <p:spTgt spid="10"/>
                                        </p:tgtEl>
                                        <p:attrNameLst>
                                          <p:attrName>ppt_x</p:attrName>
                                          <p:attrName>ppt_y</p:attrName>
                                        </p:attrNameLst>
                                      </p:cBhvr>
                                      <p:rCtr x="612" y="1412"/>
                                    </p:animMotion>
                                  </p:childTnLst>
                                </p:cTn>
                              </p:par>
                              <p:par>
                                <p:cTn id="34" presetID="10" presetClass="entr" presetSubtype="0" fill="hold" grpId="0" nodeType="withEffect">
                                  <p:stCondLst>
                                    <p:cond delay="4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42" presetClass="path" presetSubtype="0" decel="100000" fill="hold" grpId="1" nodeType="withEffect">
                                  <p:stCondLst>
                                    <p:cond delay="400"/>
                                  </p:stCondLst>
                                  <p:childTnLst>
                                    <p:animMotion origin="layout" path="M 0 -2.22222E-6 L 0.01237 0.02847 " pathEditMode="relative" rAng="0" ptsTypes="AA">
                                      <p:cBhvr>
                                        <p:cTn id="38" dur="1000" spd="-100000" fill="hold"/>
                                        <p:tgtEl>
                                          <p:spTgt spid="25"/>
                                        </p:tgtEl>
                                        <p:attrNameLst>
                                          <p:attrName>ppt_x</p:attrName>
                                          <p:attrName>ppt_y</p:attrName>
                                        </p:attrNameLst>
                                      </p:cBhvr>
                                      <p:rCtr x="612" y="1412"/>
                                    </p:animMotion>
                                  </p:childTnLst>
                                </p:cTn>
                              </p:par>
                              <p:par>
                                <p:cTn id="39" presetID="10" presetClass="entr" presetSubtype="0" fill="hold" grpId="0" nodeType="withEffect">
                                  <p:stCondLst>
                                    <p:cond delay="6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42" presetClass="path" presetSubtype="0" decel="100000" fill="hold" grpId="1" nodeType="withEffect">
                                  <p:stCondLst>
                                    <p:cond delay="600"/>
                                  </p:stCondLst>
                                  <p:childTnLst>
                                    <p:animMotion origin="layout" path="M 0 1.48148E-6 L 0.01237 0.02847 " pathEditMode="relative" rAng="0" ptsTypes="AA">
                                      <p:cBhvr>
                                        <p:cTn id="43" dur="1000" spd="-100000" fill="hold"/>
                                        <p:tgtEl>
                                          <p:spTgt spid="27"/>
                                        </p:tgtEl>
                                        <p:attrNameLst>
                                          <p:attrName>ppt_x</p:attrName>
                                          <p:attrName>ppt_y</p:attrName>
                                        </p:attrNameLst>
                                      </p:cBhvr>
                                      <p:rCtr x="612" y="1412"/>
                                    </p:animMotion>
                                  </p:childTnLst>
                                </p:cTn>
                              </p:par>
                              <p:par>
                                <p:cTn id="44" presetID="10" presetClass="entr" presetSubtype="0" fill="hold" grpId="0" nodeType="withEffect">
                                  <p:stCondLst>
                                    <p:cond delay="60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42" presetClass="path" presetSubtype="0" decel="100000" fill="hold" grpId="1" nodeType="withEffect">
                                  <p:stCondLst>
                                    <p:cond delay="600"/>
                                  </p:stCondLst>
                                  <p:childTnLst>
                                    <p:animMotion origin="layout" path="M 4.58333E-6 3.33333E-6 L 0.01237 0.02847 " pathEditMode="relative" rAng="0" ptsTypes="AA">
                                      <p:cBhvr>
                                        <p:cTn id="48" dur="1000" spd="-100000" fill="hold"/>
                                        <p:tgtEl>
                                          <p:spTgt spid="26"/>
                                        </p:tgtEl>
                                        <p:attrNameLst>
                                          <p:attrName>ppt_x</p:attrName>
                                          <p:attrName>ppt_y</p:attrName>
                                        </p:attrNameLst>
                                      </p:cBhvr>
                                      <p:rCtr x="612" y="1412"/>
                                    </p:animMotion>
                                  </p:childTnLst>
                                </p:cTn>
                              </p:par>
                              <p:par>
                                <p:cTn id="49" presetID="10" presetClass="entr" presetSubtype="0" fill="hold" nodeType="withEffect">
                                  <p:stCondLst>
                                    <p:cond delay="60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42" presetClass="path" presetSubtype="0" decel="100000" fill="hold" nodeType="withEffect">
                                  <p:stCondLst>
                                    <p:cond delay="600"/>
                                  </p:stCondLst>
                                  <p:childTnLst>
                                    <p:animMotion origin="layout" path="M 1.04167E-6 2.96296E-6 L 0.01237 0.02847 " pathEditMode="relative" rAng="0" ptsTypes="AA">
                                      <p:cBhvr>
                                        <p:cTn id="53" dur="1000" spd="-100000" fill="hold"/>
                                        <p:tgtEl>
                                          <p:spTgt spid="28"/>
                                        </p:tgtEl>
                                        <p:attrNameLst>
                                          <p:attrName>ppt_x</p:attrName>
                                          <p:attrName>ppt_y</p:attrName>
                                        </p:attrNameLst>
                                      </p:cBhvr>
                                      <p:rCtr x="612" y="1412"/>
                                    </p:animMotion>
                                  </p:childTnLst>
                                </p:cTn>
                              </p:par>
                              <p:par>
                                <p:cTn id="54" presetID="10" presetClass="entr" presetSubtype="0" fill="hold" grpId="0" nodeType="withEffect">
                                  <p:stCondLst>
                                    <p:cond delay="40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42" presetClass="path" presetSubtype="0" decel="100000" fill="hold" grpId="1" nodeType="withEffect">
                                  <p:stCondLst>
                                    <p:cond delay="400"/>
                                  </p:stCondLst>
                                  <p:childTnLst>
                                    <p:animMotion origin="layout" path="M -1.04167E-6 -2.22222E-6 L 0.01237 0.02847 " pathEditMode="relative" rAng="0" ptsTypes="AA">
                                      <p:cBhvr>
                                        <p:cTn id="58" dur="1000" spd="-100000" fill="hold"/>
                                        <p:tgtEl>
                                          <p:spTgt spid="29"/>
                                        </p:tgtEl>
                                        <p:attrNameLst>
                                          <p:attrName>ppt_x</p:attrName>
                                          <p:attrName>ppt_y</p:attrName>
                                        </p:attrNameLst>
                                      </p:cBhvr>
                                      <p:rCtr x="612" y="1412"/>
                                    </p:animMotion>
                                  </p:childTnLst>
                                </p:cTn>
                              </p:par>
                              <p:par>
                                <p:cTn id="59" presetID="10" presetClass="entr" presetSubtype="0" fill="hold" grpId="0" nodeType="withEffect">
                                  <p:stCondLst>
                                    <p:cond delay="60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42" presetClass="path" presetSubtype="0" decel="100000" fill="hold" grpId="1" nodeType="withEffect">
                                  <p:stCondLst>
                                    <p:cond delay="600"/>
                                  </p:stCondLst>
                                  <p:childTnLst>
                                    <p:animMotion origin="layout" path="M -8.33333E-7 1.48148E-6 L 0.01237 0.02847 " pathEditMode="relative" rAng="0" ptsTypes="AA">
                                      <p:cBhvr>
                                        <p:cTn id="63" dur="1000" spd="-100000" fill="hold"/>
                                        <p:tgtEl>
                                          <p:spTgt spid="31"/>
                                        </p:tgtEl>
                                        <p:attrNameLst>
                                          <p:attrName>ppt_x</p:attrName>
                                          <p:attrName>ppt_y</p:attrName>
                                        </p:attrNameLst>
                                      </p:cBhvr>
                                      <p:rCtr x="612" y="1412"/>
                                    </p:animMotion>
                                  </p:childTnLst>
                                </p:cTn>
                              </p:par>
                              <p:par>
                                <p:cTn id="64" presetID="10" presetClass="entr" presetSubtype="0" fill="hold" grpId="0" nodeType="withEffect">
                                  <p:stCondLst>
                                    <p:cond delay="60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42" presetClass="path" presetSubtype="0" decel="100000" fill="hold" grpId="1" nodeType="withEffect">
                                  <p:stCondLst>
                                    <p:cond delay="600"/>
                                  </p:stCondLst>
                                  <p:childTnLst>
                                    <p:animMotion origin="layout" path="M 3.54167E-6 3.33333E-6 L 0.01237 0.02847 " pathEditMode="relative" rAng="0" ptsTypes="AA">
                                      <p:cBhvr>
                                        <p:cTn id="68" dur="1000" spd="-100000" fill="hold"/>
                                        <p:tgtEl>
                                          <p:spTgt spid="30"/>
                                        </p:tgtEl>
                                        <p:attrNameLst>
                                          <p:attrName>ppt_x</p:attrName>
                                          <p:attrName>ppt_y</p:attrName>
                                        </p:attrNameLst>
                                      </p:cBhvr>
                                      <p:rCtr x="612" y="1412"/>
                                    </p:animMotion>
                                  </p:childTnLst>
                                </p:cTn>
                              </p:par>
                              <p:par>
                                <p:cTn id="69" presetID="10" presetClass="entr" presetSubtype="0" fill="hold" nodeType="withEffect">
                                  <p:stCondLst>
                                    <p:cond delay="60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par>
                                <p:cTn id="72" presetID="42" presetClass="path" presetSubtype="0" decel="100000" fill="hold" nodeType="withEffect">
                                  <p:stCondLst>
                                    <p:cond delay="600"/>
                                  </p:stCondLst>
                                  <p:childTnLst>
                                    <p:animMotion origin="layout" path="M 1.04167E-6 2.96296E-6 L 0.01237 0.02847 " pathEditMode="relative" rAng="0" ptsTypes="AA">
                                      <p:cBhvr>
                                        <p:cTn id="73" dur="1000" spd="-100000" fill="hold"/>
                                        <p:tgtEl>
                                          <p:spTgt spid="32"/>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7" grpId="0" animBg="1"/>
      <p:bldP spid="7" grpId="1" animBg="1"/>
      <p:bldP spid="8" grpId="0"/>
      <p:bldP spid="8" grpId="1"/>
      <p:bldP spid="9" grpId="0"/>
      <p:bldP spid="9" grpId="1"/>
      <p:bldP spid="25" grpId="0" animBg="1"/>
      <p:bldP spid="25" grpId="1" animBg="1"/>
      <p:bldP spid="26" grpId="0"/>
      <p:bldP spid="26" grpId="1"/>
      <p:bldP spid="27" grpId="0"/>
      <p:bldP spid="27" grpId="1"/>
      <p:bldP spid="29" grpId="0" animBg="1"/>
      <p:bldP spid="29" grpId="1" animBg="1"/>
      <p:bldP spid="30" grpId="0"/>
      <p:bldP spid="30"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F55E7D-125A-432A-AF9F-D383BC9DEA9E}"/>
              </a:ext>
            </a:extLst>
          </p:cNvPr>
          <p:cNvSpPr txBox="1">
            <a:spLocks/>
          </p:cNvSpPr>
          <p:nvPr/>
        </p:nvSpPr>
        <p:spPr>
          <a:xfrm>
            <a:off x="495300" y="1081184"/>
            <a:ext cx="5600700" cy="518277"/>
          </a:xfrm>
          <a:prstGeom prst="rect">
            <a:avLst/>
          </a:prstGeom>
        </p:spPr>
        <p:txBody>
          <a:bodyPr lIns="0" tIns="0" rIns="0" bIns="0" anchor="b"/>
          <a:lstStyle>
            <a:lvl1pPr algn="l" defTabSz="914400" rtl="0" eaLnBrk="1" latinLnBrk="0" hangingPunct="1">
              <a:lnSpc>
                <a:spcPct val="90000"/>
              </a:lnSpc>
              <a:spcBef>
                <a:spcPct val="0"/>
              </a:spcBef>
              <a:buNone/>
              <a:defRPr sz="6000" b="1" kern="1200" spc="50" baseline="0">
                <a:solidFill>
                  <a:schemeClr val="tx1"/>
                </a:solidFill>
                <a:latin typeface="+mj-lt"/>
                <a:ea typeface="+mj-ea"/>
                <a:cs typeface="+mj-cs"/>
              </a:defRPr>
            </a:lvl1pPr>
          </a:lstStyle>
          <a:p>
            <a:r>
              <a:rPr lang="en-US" sz="3200" b="0" dirty="0" err="1"/>
              <a:t>Cuando</a:t>
            </a:r>
            <a:r>
              <a:rPr lang="en-US" sz="3200" b="0" dirty="0"/>
              <a:t> </a:t>
            </a:r>
            <a:r>
              <a:rPr lang="en-US" sz="3200" b="0" dirty="0" err="1"/>
              <a:t>te</a:t>
            </a:r>
            <a:r>
              <a:rPr lang="en-US" sz="3200" b="0" dirty="0"/>
              <a:t> </a:t>
            </a:r>
            <a:r>
              <a:rPr lang="en-US" sz="3200" b="0" dirty="0" err="1"/>
              <a:t>sientes</a:t>
            </a:r>
            <a:r>
              <a:rPr lang="en-US" sz="3200" b="0" dirty="0"/>
              <a:t>. . .</a:t>
            </a:r>
          </a:p>
        </p:txBody>
      </p:sp>
      <p:sp>
        <p:nvSpPr>
          <p:cNvPr id="7" name="Sanctuary Primary">
            <a:extLst>
              <a:ext uri="{FF2B5EF4-FFF2-40B4-BE49-F238E27FC236}">
                <a16:creationId xmlns:a16="http://schemas.microsoft.com/office/drawing/2014/main" id="{66D4FB54-87E0-AA1B-94F1-A10147580A38}"/>
              </a:ext>
            </a:extLst>
          </p:cNvPr>
          <p:cNvSpPr/>
          <p:nvPr/>
        </p:nvSpPr>
        <p:spPr>
          <a:xfrm>
            <a:off x="495301" y="1647471"/>
            <a:ext cx="258100" cy="62255"/>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tx2"/>
          </a:solidFill>
          <a:ln w="9525" cap="flat">
            <a:noFill/>
            <a:prstDash val="solid"/>
            <a:miter/>
          </a:ln>
        </p:spPr>
        <p:txBody>
          <a:bodyPr rtlCol="0" anchor="ctr"/>
          <a:lstStyle/>
          <a:p>
            <a:endParaRPr lang="en-US">
              <a:solidFill>
                <a:schemeClr val="bg2">
                  <a:lumMod val="25000"/>
                </a:schemeClr>
              </a:solidFill>
            </a:endParaRPr>
          </a:p>
        </p:txBody>
      </p:sp>
      <p:sp>
        <p:nvSpPr>
          <p:cNvPr id="8" name="Title 1">
            <a:extLst>
              <a:ext uri="{FF2B5EF4-FFF2-40B4-BE49-F238E27FC236}">
                <a16:creationId xmlns:a16="http://schemas.microsoft.com/office/drawing/2014/main" id="{B55FF311-399F-75CC-504D-DC28B089968A}"/>
              </a:ext>
            </a:extLst>
          </p:cNvPr>
          <p:cNvSpPr txBox="1">
            <a:spLocks/>
          </p:cNvSpPr>
          <p:nvPr/>
        </p:nvSpPr>
        <p:spPr>
          <a:xfrm>
            <a:off x="495299" y="444555"/>
            <a:ext cx="6509658" cy="758758"/>
          </a:xfrm>
          <a:prstGeom prst="rect">
            <a:avLst/>
          </a:prstGeom>
        </p:spPr>
        <p:txBody>
          <a:bodyPr lIns="0" tIns="0" rIns="0" bIns="0" anchor="b"/>
          <a:lstStyle>
            <a:lvl1pPr algn="l" defTabSz="914400" rtl="0" eaLnBrk="1" latinLnBrk="0" hangingPunct="1">
              <a:lnSpc>
                <a:spcPct val="90000"/>
              </a:lnSpc>
              <a:spcBef>
                <a:spcPct val="0"/>
              </a:spcBef>
              <a:buNone/>
              <a:defRPr sz="6000" b="1" kern="1200" spc="50" baseline="0">
                <a:solidFill>
                  <a:schemeClr val="tx1"/>
                </a:solidFill>
                <a:latin typeface="+mj-lt"/>
                <a:ea typeface="+mj-ea"/>
                <a:cs typeface="+mj-cs"/>
              </a:defRPr>
            </a:lvl1pPr>
          </a:lstStyle>
          <a:p>
            <a:r>
              <a:rPr lang="en-US" sz="4400" dirty="0" err="1"/>
              <a:t>Mezclas</a:t>
            </a:r>
            <a:r>
              <a:rPr lang="en-US" sz="4400" dirty="0"/>
              <a:t> para </a:t>
            </a:r>
            <a:r>
              <a:rPr lang="en-US" sz="4400" dirty="0" err="1"/>
              <a:t>difusores</a:t>
            </a:r>
            <a:endParaRPr lang="en-US" sz="4400" dirty="0"/>
          </a:p>
        </p:txBody>
      </p:sp>
      <p:pic>
        <p:nvPicPr>
          <p:cNvPr id="73" name="Graphic 72">
            <a:extLst>
              <a:ext uri="{FF2B5EF4-FFF2-40B4-BE49-F238E27FC236}">
                <a16:creationId xmlns:a16="http://schemas.microsoft.com/office/drawing/2014/main" id="{83B380AB-2716-9A4B-F946-A184640B20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6061" y="2062494"/>
            <a:ext cx="4132539" cy="3982809"/>
          </a:xfrm>
          <a:prstGeom prst="rect">
            <a:avLst/>
          </a:prstGeom>
        </p:spPr>
      </p:pic>
      <p:pic>
        <p:nvPicPr>
          <p:cNvPr id="77" name="Graphic 76">
            <a:extLst>
              <a:ext uri="{FF2B5EF4-FFF2-40B4-BE49-F238E27FC236}">
                <a16:creationId xmlns:a16="http://schemas.microsoft.com/office/drawing/2014/main" id="{BB0D0931-B32C-4807-4E54-335191248D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04951" y="3611340"/>
            <a:ext cx="1002220" cy="2433963"/>
          </a:xfrm>
          <a:prstGeom prst="rect">
            <a:avLst/>
          </a:prstGeom>
        </p:spPr>
      </p:pic>
      <p:sp>
        <p:nvSpPr>
          <p:cNvPr id="79" name="Rectangle: Rounded Corners 28">
            <a:extLst>
              <a:ext uri="{FF2B5EF4-FFF2-40B4-BE49-F238E27FC236}">
                <a16:creationId xmlns:a16="http://schemas.microsoft.com/office/drawing/2014/main" id="{E45C1CE4-B5AD-23EF-03D7-6DE82BE1DA05}"/>
              </a:ext>
            </a:extLst>
          </p:cNvPr>
          <p:cNvSpPr/>
          <p:nvPr/>
        </p:nvSpPr>
        <p:spPr>
          <a:xfrm>
            <a:off x="495299" y="1947034"/>
            <a:ext cx="2834640" cy="2011680"/>
          </a:xfrm>
          <a:prstGeom prst="roundRect">
            <a:avLst>
              <a:gd name="adj" fmla="val 4869"/>
            </a:avLst>
          </a:prstGeom>
          <a:solidFill>
            <a:schemeClr val="bg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0" name="Content Placeholder 2">
            <a:extLst>
              <a:ext uri="{FF2B5EF4-FFF2-40B4-BE49-F238E27FC236}">
                <a16:creationId xmlns:a16="http://schemas.microsoft.com/office/drawing/2014/main" id="{8DFFA089-CD8C-8165-6CFB-D5E600433B2C}"/>
              </a:ext>
            </a:extLst>
          </p:cNvPr>
          <p:cNvSpPr txBox="1">
            <a:spLocks/>
          </p:cNvSpPr>
          <p:nvPr/>
        </p:nvSpPr>
        <p:spPr>
          <a:xfrm>
            <a:off x="753400" y="2096853"/>
            <a:ext cx="2406402" cy="360549"/>
          </a:xfrm>
          <a:prstGeom prst="rect">
            <a:avLst/>
          </a:prstGeom>
        </p:spPr>
        <p:txBody>
          <a:bodyPr wrap="square"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Wingdings" pitchFamily="2" charset="2"/>
              </a:rPr>
              <a:t> </a:t>
            </a:r>
            <a:r>
              <a:rPr lang="en-US" sz="1800" dirty="0" err="1">
                <a:latin typeface="+mj-lt"/>
              </a:rPr>
              <a:t>Lavanda</a:t>
            </a:r>
            <a:endParaRPr lang="en-US" dirty="0">
              <a:latin typeface="+mj-lt"/>
            </a:endParaRPr>
          </a:p>
        </p:txBody>
      </p:sp>
      <p:cxnSp>
        <p:nvCxnSpPr>
          <p:cNvPr id="81" name="Straight Connector 80">
            <a:extLst>
              <a:ext uri="{FF2B5EF4-FFF2-40B4-BE49-F238E27FC236}">
                <a16:creationId xmlns:a16="http://schemas.microsoft.com/office/drawing/2014/main" id="{D73FB04F-82E2-9C3B-857E-29E21FBCBD2A}"/>
              </a:ext>
            </a:extLst>
          </p:cNvPr>
          <p:cNvCxnSpPr>
            <a:cxnSpLocks/>
          </p:cNvCxnSpPr>
          <p:nvPr/>
        </p:nvCxnSpPr>
        <p:spPr>
          <a:xfrm>
            <a:off x="753400" y="2560783"/>
            <a:ext cx="2406402"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82" name="Content Placeholder 2">
            <a:extLst>
              <a:ext uri="{FF2B5EF4-FFF2-40B4-BE49-F238E27FC236}">
                <a16:creationId xmlns:a16="http://schemas.microsoft.com/office/drawing/2014/main" id="{B7E06036-7B6C-9589-B2EA-FE6FB8467852}"/>
              </a:ext>
            </a:extLst>
          </p:cNvPr>
          <p:cNvSpPr txBox="1">
            <a:spLocks/>
          </p:cNvSpPr>
          <p:nvPr/>
        </p:nvSpPr>
        <p:spPr>
          <a:xfrm>
            <a:off x="753400" y="2664164"/>
            <a:ext cx="2406402" cy="360549"/>
          </a:xfrm>
          <a:prstGeom prst="rect">
            <a:avLst/>
          </a:prstGeom>
        </p:spPr>
        <p:txBody>
          <a:bodyPr wrap="square"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Wingdings" pitchFamily="2" charset="2"/>
              </a:rPr>
              <a:t> </a:t>
            </a:r>
            <a:r>
              <a:rPr lang="en-US" sz="1800" dirty="0" err="1">
                <a:latin typeface="+mj-lt"/>
              </a:rPr>
              <a:t>Bergamota</a:t>
            </a:r>
            <a:endParaRPr lang="en-US" dirty="0">
              <a:latin typeface="+mj-lt"/>
            </a:endParaRPr>
          </a:p>
        </p:txBody>
      </p:sp>
      <p:cxnSp>
        <p:nvCxnSpPr>
          <p:cNvPr id="83" name="Straight Connector 82">
            <a:extLst>
              <a:ext uri="{FF2B5EF4-FFF2-40B4-BE49-F238E27FC236}">
                <a16:creationId xmlns:a16="http://schemas.microsoft.com/office/drawing/2014/main" id="{C2E19DEE-1F99-49C0-E149-789BCE9B512F}"/>
              </a:ext>
            </a:extLst>
          </p:cNvPr>
          <p:cNvCxnSpPr>
            <a:cxnSpLocks/>
          </p:cNvCxnSpPr>
          <p:nvPr/>
        </p:nvCxnSpPr>
        <p:spPr>
          <a:xfrm>
            <a:off x="753400" y="3128094"/>
            <a:ext cx="2406402"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84" name="Content Placeholder 2">
            <a:extLst>
              <a:ext uri="{FF2B5EF4-FFF2-40B4-BE49-F238E27FC236}">
                <a16:creationId xmlns:a16="http://schemas.microsoft.com/office/drawing/2014/main" id="{DC688529-A77B-E668-86A8-ED937F202CE7}"/>
              </a:ext>
            </a:extLst>
          </p:cNvPr>
          <p:cNvSpPr txBox="1">
            <a:spLocks/>
          </p:cNvSpPr>
          <p:nvPr/>
        </p:nvSpPr>
        <p:spPr>
          <a:xfrm>
            <a:off x="753400" y="3231475"/>
            <a:ext cx="2406402" cy="360549"/>
          </a:xfrm>
          <a:prstGeom prst="rect">
            <a:avLst/>
          </a:prstGeom>
        </p:spPr>
        <p:txBody>
          <a:bodyPr wrap="square"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Wingdings" pitchFamily="2" charset="2"/>
              </a:rPr>
              <a:t> </a:t>
            </a:r>
            <a:r>
              <a:rPr lang="en-US" sz="1800" dirty="0">
                <a:latin typeface="+mj-lt"/>
              </a:rPr>
              <a:t>Limón</a:t>
            </a:r>
            <a:endParaRPr lang="en-US" dirty="0">
              <a:latin typeface="+mj-lt"/>
            </a:endParaRPr>
          </a:p>
        </p:txBody>
      </p:sp>
      <p:cxnSp>
        <p:nvCxnSpPr>
          <p:cNvPr id="85" name="Straight Connector 84">
            <a:extLst>
              <a:ext uri="{FF2B5EF4-FFF2-40B4-BE49-F238E27FC236}">
                <a16:creationId xmlns:a16="http://schemas.microsoft.com/office/drawing/2014/main" id="{7BA82EC2-C09B-F56E-18F9-DC77E96BE948}"/>
              </a:ext>
            </a:extLst>
          </p:cNvPr>
          <p:cNvCxnSpPr>
            <a:cxnSpLocks/>
          </p:cNvCxnSpPr>
          <p:nvPr/>
        </p:nvCxnSpPr>
        <p:spPr>
          <a:xfrm>
            <a:off x="753400" y="3695405"/>
            <a:ext cx="2406402"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86" name="Rectangle: Rounded Corners 28">
            <a:extLst>
              <a:ext uri="{FF2B5EF4-FFF2-40B4-BE49-F238E27FC236}">
                <a16:creationId xmlns:a16="http://schemas.microsoft.com/office/drawing/2014/main" id="{91C95625-689C-5586-8616-BE7E6D16E443}"/>
              </a:ext>
            </a:extLst>
          </p:cNvPr>
          <p:cNvSpPr/>
          <p:nvPr/>
        </p:nvSpPr>
        <p:spPr>
          <a:xfrm>
            <a:off x="3417903" y="1947034"/>
            <a:ext cx="2834640" cy="2011680"/>
          </a:xfrm>
          <a:prstGeom prst="roundRect">
            <a:avLst>
              <a:gd name="adj" fmla="val 4215"/>
            </a:avLst>
          </a:prstGeom>
          <a:solidFill>
            <a:schemeClr val="bg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7" name="Content Placeholder 2">
            <a:extLst>
              <a:ext uri="{FF2B5EF4-FFF2-40B4-BE49-F238E27FC236}">
                <a16:creationId xmlns:a16="http://schemas.microsoft.com/office/drawing/2014/main" id="{5E63EE76-5339-C537-8651-A0AEF119A528}"/>
              </a:ext>
            </a:extLst>
          </p:cNvPr>
          <p:cNvSpPr txBox="1">
            <a:spLocks/>
          </p:cNvSpPr>
          <p:nvPr/>
        </p:nvSpPr>
        <p:spPr>
          <a:xfrm>
            <a:off x="3676004" y="2096853"/>
            <a:ext cx="2406402" cy="360549"/>
          </a:xfrm>
          <a:prstGeom prst="rect">
            <a:avLst/>
          </a:prstGeom>
        </p:spPr>
        <p:txBody>
          <a:bodyPr wrap="square"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Wingdings" pitchFamily="2" charset="2"/>
              </a:rPr>
              <a:t> </a:t>
            </a:r>
            <a:r>
              <a:rPr lang="en-US" sz="1800" dirty="0" err="1">
                <a:latin typeface="+mj-lt"/>
              </a:rPr>
              <a:t>Lavanda</a:t>
            </a:r>
            <a:endParaRPr lang="en-US" dirty="0">
              <a:latin typeface="+mj-lt"/>
            </a:endParaRPr>
          </a:p>
        </p:txBody>
      </p:sp>
      <p:cxnSp>
        <p:nvCxnSpPr>
          <p:cNvPr id="88" name="Straight Connector 87">
            <a:extLst>
              <a:ext uri="{FF2B5EF4-FFF2-40B4-BE49-F238E27FC236}">
                <a16:creationId xmlns:a16="http://schemas.microsoft.com/office/drawing/2014/main" id="{540D047B-1E2E-4DB4-7173-AA7BE8D873EE}"/>
              </a:ext>
            </a:extLst>
          </p:cNvPr>
          <p:cNvCxnSpPr>
            <a:cxnSpLocks/>
          </p:cNvCxnSpPr>
          <p:nvPr/>
        </p:nvCxnSpPr>
        <p:spPr>
          <a:xfrm>
            <a:off x="3676004" y="2560783"/>
            <a:ext cx="2406402"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89" name="Content Placeholder 2">
            <a:extLst>
              <a:ext uri="{FF2B5EF4-FFF2-40B4-BE49-F238E27FC236}">
                <a16:creationId xmlns:a16="http://schemas.microsoft.com/office/drawing/2014/main" id="{408C08ED-BF78-2570-A9F6-E91DD938523D}"/>
              </a:ext>
            </a:extLst>
          </p:cNvPr>
          <p:cNvSpPr txBox="1">
            <a:spLocks/>
          </p:cNvSpPr>
          <p:nvPr/>
        </p:nvSpPr>
        <p:spPr>
          <a:xfrm>
            <a:off x="3676004" y="2664164"/>
            <a:ext cx="2406402" cy="360549"/>
          </a:xfrm>
          <a:prstGeom prst="rect">
            <a:avLst/>
          </a:prstGeom>
        </p:spPr>
        <p:txBody>
          <a:bodyPr wrap="square"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Wingdings" pitchFamily="2" charset="2"/>
              </a:rPr>
              <a:t> </a:t>
            </a:r>
            <a:r>
              <a:rPr lang="en-US" sz="1800" dirty="0" err="1">
                <a:latin typeface="+mj-lt"/>
              </a:rPr>
              <a:t>Bergamota</a:t>
            </a:r>
            <a:endParaRPr lang="en-US" dirty="0">
              <a:latin typeface="+mj-lt"/>
            </a:endParaRPr>
          </a:p>
        </p:txBody>
      </p:sp>
      <p:cxnSp>
        <p:nvCxnSpPr>
          <p:cNvPr id="90" name="Straight Connector 89">
            <a:extLst>
              <a:ext uri="{FF2B5EF4-FFF2-40B4-BE49-F238E27FC236}">
                <a16:creationId xmlns:a16="http://schemas.microsoft.com/office/drawing/2014/main" id="{44C693C1-AC54-9C7F-11AA-6D27F7495CD4}"/>
              </a:ext>
            </a:extLst>
          </p:cNvPr>
          <p:cNvCxnSpPr>
            <a:cxnSpLocks/>
          </p:cNvCxnSpPr>
          <p:nvPr/>
        </p:nvCxnSpPr>
        <p:spPr>
          <a:xfrm>
            <a:off x="3676004" y="3128094"/>
            <a:ext cx="2406402"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91" name="Content Placeholder 2">
            <a:extLst>
              <a:ext uri="{FF2B5EF4-FFF2-40B4-BE49-F238E27FC236}">
                <a16:creationId xmlns:a16="http://schemas.microsoft.com/office/drawing/2014/main" id="{DFE24FED-211C-3F38-68CF-A19F99C2F02B}"/>
              </a:ext>
            </a:extLst>
          </p:cNvPr>
          <p:cNvSpPr txBox="1">
            <a:spLocks/>
          </p:cNvSpPr>
          <p:nvPr/>
        </p:nvSpPr>
        <p:spPr>
          <a:xfrm>
            <a:off x="3676004" y="3231475"/>
            <a:ext cx="2406402" cy="360549"/>
          </a:xfrm>
          <a:prstGeom prst="rect">
            <a:avLst/>
          </a:prstGeom>
        </p:spPr>
        <p:txBody>
          <a:bodyPr wrap="square"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Wingdings" pitchFamily="2" charset="2"/>
              </a:rPr>
              <a:t> </a:t>
            </a:r>
            <a:r>
              <a:rPr lang="en-US" sz="1800" dirty="0">
                <a:latin typeface="+mj-lt"/>
              </a:rPr>
              <a:t>Limón</a:t>
            </a:r>
            <a:endParaRPr lang="en-US" dirty="0">
              <a:latin typeface="+mj-lt"/>
            </a:endParaRPr>
          </a:p>
        </p:txBody>
      </p:sp>
      <p:cxnSp>
        <p:nvCxnSpPr>
          <p:cNvPr id="92" name="Straight Connector 91">
            <a:extLst>
              <a:ext uri="{FF2B5EF4-FFF2-40B4-BE49-F238E27FC236}">
                <a16:creationId xmlns:a16="http://schemas.microsoft.com/office/drawing/2014/main" id="{FED46D83-E631-4BB1-7D25-5B50A7D0BC13}"/>
              </a:ext>
            </a:extLst>
          </p:cNvPr>
          <p:cNvCxnSpPr>
            <a:cxnSpLocks/>
          </p:cNvCxnSpPr>
          <p:nvPr/>
        </p:nvCxnSpPr>
        <p:spPr>
          <a:xfrm>
            <a:off x="3676004" y="3695405"/>
            <a:ext cx="2406402"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93" name="Rectangle: Rounded Corners 28">
            <a:extLst>
              <a:ext uri="{FF2B5EF4-FFF2-40B4-BE49-F238E27FC236}">
                <a16:creationId xmlns:a16="http://schemas.microsoft.com/office/drawing/2014/main" id="{493F8259-6702-4BED-27BE-0720392370EB}"/>
              </a:ext>
            </a:extLst>
          </p:cNvPr>
          <p:cNvSpPr/>
          <p:nvPr/>
        </p:nvSpPr>
        <p:spPr>
          <a:xfrm>
            <a:off x="495299" y="4033623"/>
            <a:ext cx="2834640" cy="2011680"/>
          </a:xfrm>
          <a:prstGeom prst="roundRect">
            <a:avLst>
              <a:gd name="adj" fmla="val 5523"/>
            </a:avLst>
          </a:prstGeom>
          <a:solidFill>
            <a:schemeClr val="bg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4" name="Content Placeholder 2">
            <a:extLst>
              <a:ext uri="{FF2B5EF4-FFF2-40B4-BE49-F238E27FC236}">
                <a16:creationId xmlns:a16="http://schemas.microsoft.com/office/drawing/2014/main" id="{B1451AF1-F082-0DB9-516D-B6A023F966EA}"/>
              </a:ext>
            </a:extLst>
          </p:cNvPr>
          <p:cNvSpPr txBox="1">
            <a:spLocks/>
          </p:cNvSpPr>
          <p:nvPr/>
        </p:nvSpPr>
        <p:spPr>
          <a:xfrm>
            <a:off x="753400" y="4183442"/>
            <a:ext cx="2406402" cy="360549"/>
          </a:xfrm>
          <a:prstGeom prst="rect">
            <a:avLst/>
          </a:prstGeom>
        </p:spPr>
        <p:txBody>
          <a:bodyPr wrap="square"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Wingdings" pitchFamily="2" charset="2"/>
              </a:rPr>
              <a:t> </a:t>
            </a:r>
            <a:r>
              <a:rPr lang="en-US" sz="1800" dirty="0" err="1">
                <a:latin typeface="+mj-lt"/>
              </a:rPr>
              <a:t>Lavanda</a:t>
            </a:r>
            <a:endParaRPr lang="en-US" dirty="0">
              <a:latin typeface="+mj-lt"/>
            </a:endParaRPr>
          </a:p>
        </p:txBody>
      </p:sp>
      <p:cxnSp>
        <p:nvCxnSpPr>
          <p:cNvPr id="95" name="Straight Connector 94">
            <a:extLst>
              <a:ext uri="{FF2B5EF4-FFF2-40B4-BE49-F238E27FC236}">
                <a16:creationId xmlns:a16="http://schemas.microsoft.com/office/drawing/2014/main" id="{A21DC403-447A-F6A6-4A71-7EFDEC38857A}"/>
              </a:ext>
            </a:extLst>
          </p:cNvPr>
          <p:cNvCxnSpPr>
            <a:cxnSpLocks/>
          </p:cNvCxnSpPr>
          <p:nvPr/>
        </p:nvCxnSpPr>
        <p:spPr>
          <a:xfrm>
            <a:off x="753400" y="4647372"/>
            <a:ext cx="2406402"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96" name="Content Placeholder 2">
            <a:extLst>
              <a:ext uri="{FF2B5EF4-FFF2-40B4-BE49-F238E27FC236}">
                <a16:creationId xmlns:a16="http://schemas.microsoft.com/office/drawing/2014/main" id="{87257F64-71E5-9713-D391-64302B0D5042}"/>
              </a:ext>
            </a:extLst>
          </p:cNvPr>
          <p:cNvSpPr txBox="1">
            <a:spLocks/>
          </p:cNvSpPr>
          <p:nvPr/>
        </p:nvSpPr>
        <p:spPr>
          <a:xfrm>
            <a:off x="753400" y="4750753"/>
            <a:ext cx="2406402" cy="360549"/>
          </a:xfrm>
          <a:prstGeom prst="rect">
            <a:avLst/>
          </a:prstGeom>
        </p:spPr>
        <p:txBody>
          <a:bodyPr wrap="square"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Wingdings" pitchFamily="2" charset="2"/>
              </a:rPr>
              <a:t> </a:t>
            </a:r>
            <a:r>
              <a:rPr lang="en-US" sz="1800" dirty="0" err="1">
                <a:latin typeface="+mj-lt"/>
              </a:rPr>
              <a:t>Bergamota</a:t>
            </a:r>
            <a:endParaRPr lang="en-US" dirty="0">
              <a:latin typeface="+mj-lt"/>
            </a:endParaRPr>
          </a:p>
        </p:txBody>
      </p:sp>
      <p:cxnSp>
        <p:nvCxnSpPr>
          <p:cNvPr id="97" name="Straight Connector 96">
            <a:extLst>
              <a:ext uri="{FF2B5EF4-FFF2-40B4-BE49-F238E27FC236}">
                <a16:creationId xmlns:a16="http://schemas.microsoft.com/office/drawing/2014/main" id="{6A99619C-0F73-6251-40A8-308929D4D384}"/>
              </a:ext>
            </a:extLst>
          </p:cNvPr>
          <p:cNvCxnSpPr>
            <a:cxnSpLocks/>
          </p:cNvCxnSpPr>
          <p:nvPr/>
        </p:nvCxnSpPr>
        <p:spPr>
          <a:xfrm>
            <a:off x="753400" y="5214683"/>
            <a:ext cx="2406402"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98" name="Content Placeholder 2">
            <a:extLst>
              <a:ext uri="{FF2B5EF4-FFF2-40B4-BE49-F238E27FC236}">
                <a16:creationId xmlns:a16="http://schemas.microsoft.com/office/drawing/2014/main" id="{CC0DC6B1-2AE8-628E-67C8-D5C194ABB035}"/>
              </a:ext>
            </a:extLst>
          </p:cNvPr>
          <p:cNvSpPr txBox="1">
            <a:spLocks/>
          </p:cNvSpPr>
          <p:nvPr/>
        </p:nvSpPr>
        <p:spPr>
          <a:xfrm>
            <a:off x="753400" y="5318064"/>
            <a:ext cx="2406402" cy="360549"/>
          </a:xfrm>
          <a:prstGeom prst="rect">
            <a:avLst/>
          </a:prstGeom>
        </p:spPr>
        <p:txBody>
          <a:bodyPr wrap="square"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Wingdings" pitchFamily="2" charset="2"/>
              </a:rPr>
              <a:t> </a:t>
            </a:r>
            <a:r>
              <a:rPr lang="en-US" sz="1800" dirty="0">
                <a:latin typeface="+mj-lt"/>
              </a:rPr>
              <a:t>Limón</a:t>
            </a:r>
            <a:endParaRPr lang="en-US" dirty="0">
              <a:latin typeface="+mj-lt"/>
            </a:endParaRPr>
          </a:p>
        </p:txBody>
      </p:sp>
      <p:cxnSp>
        <p:nvCxnSpPr>
          <p:cNvPr id="99" name="Straight Connector 98">
            <a:extLst>
              <a:ext uri="{FF2B5EF4-FFF2-40B4-BE49-F238E27FC236}">
                <a16:creationId xmlns:a16="http://schemas.microsoft.com/office/drawing/2014/main" id="{AA536CCB-2D35-72DA-170A-FB3B8FAEE355}"/>
              </a:ext>
            </a:extLst>
          </p:cNvPr>
          <p:cNvCxnSpPr>
            <a:cxnSpLocks/>
          </p:cNvCxnSpPr>
          <p:nvPr/>
        </p:nvCxnSpPr>
        <p:spPr>
          <a:xfrm>
            <a:off x="753400" y="5781994"/>
            <a:ext cx="2406402"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00" name="Rectangle: Rounded Corners 28">
            <a:extLst>
              <a:ext uri="{FF2B5EF4-FFF2-40B4-BE49-F238E27FC236}">
                <a16:creationId xmlns:a16="http://schemas.microsoft.com/office/drawing/2014/main" id="{CC8A6516-55D3-1684-79F2-366A9E470266}"/>
              </a:ext>
            </a:extLst>
          </p:cNvPr>
          <p:cNvSpPr/>
          <p:nvPr/>
        </p:nvSpPr>
        <p:spPr>
          <a:xfrm>
            <a:off x="3295650" y="4053898"/>
            <a:ext cx="2834640" cy="2011680"/>
          </a:xfrm>
          <a:prstGeom prst="roundRect">
            <a:avLst>
              <a:gd name="adj" fmla="val 5196"/>
            </a:avLst>
          </a:prstGeom>
          <a:solidFill>
            <a:schemeClr val="bg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1" name="Content Placeholder 2">
            <a:extLst>
              <a:ext uri="{FF2B5EF4-FFF2-40B4-BE49-F238E27FC236}">
                <a16:creationId xmlns:a16="http://schemas.microsoft.com/office/drawing/2014/main" id="{5A222D4B-6B66-50C4-CF56-0D0CEE9ED9B7}"/>
              </a:ext>
            </a:extLst>
          </p:cNvPr>
          <p:cNvSpPr txBox="1">
            <a:spLocks/>
          </p:cNvSpPr>
          <p:nvPr/>
        </p:nvSpPr>
        <p:spPr>
          <a:xfrm>
            <a:off x="3676004" y="4183442"/>
            <a:ext cx="2406402" cy="360549"/>
          </a:xfrm>
          <a:prstGeom prst="rect">
            <a:avLst/>
          </a:prstGeom>
        </p:spPr>
        <p:txBody>
          <a:bodyPr wrap="square"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Wingdings" pitchFamily="2" charset="2"/>
              </a:rPr>
              <a:t> </a:t>
            </a:r>
            <a:r>
              <a:rPr lang="en-US" sz="1800" dirty="0" err="1">
                <a:latin typeface="+mj-lt"/>
              </a:rPr>
              <a:t>Lavanda</a:t>
            </a:r>
            <a:endParaRPr lang="en-US" dirty="0">
              <a:latin typeface="+mj-lt"/>
            </a:endParaRPr>
          </a:p>
        </p:txBody>
      </p:sp>
      <p:cxnSp>
        <p:nvCxnSpPr>
          <p:cNvPr id="102" name="Straight Connector 101">
            <a:extLst>
              <a:ext uri="{FF2B5EF4-FFF2-40B4-BE49-F238E27FC236}">
                <a16:creationId xmlns:a16="http://schemas.microsoft.com/office/drawing/2014/main" id="{8EDE6538-024C-A9B5-8B70-4D5191AA9883}"/>
              </a:ext>
            </a:extLst>
          </p:cNvPr>
          <p:cNvCxnSpPr>
            <a:cxnSpLocks/>
          </p:cNvCxnSpPr>
          <p:nvPr/>
        </p:nvCxnSpPr>
        <p:spPr>
          <a:xfrm>
            <a:off x="3676004" y="4647372"/>
            <a:ext cx="2406402"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03" name="Content Placeholder 2">
            <a:extLst>
              <a:ext uri="{FF2B5EF4-FFF2-40B4-BE49-F238E27FC236}">
                <a16:creationId xmlns:a16="http://schemas.microsoft.com/office/drawing/2014/main" id="{B785402C-1196-98E4-EAD0-5F1C4103DD53}"/>
              </a:ext>
            </a:extLst>
          </p:cNvPr>
          <p:cNvSpPr txBox="1">
            <a:spLocks/>
          </p:cNvSpPr>
          <p:nvPr/>
        </p:nvSpPr>
        <p:spPr>
          <a:xfrm>
            <a:off x="3676004" y="4750753"/>
            <a:ext cx="2406402" cy="360549"/>
          </a:xfrm>
          <a:prstGeom prst="rect">
            <a:avLst/>
          </a:prstGeom>
        </p:spPr>
        <p:txBody>
          <a:bodyPr wrap="square"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Wingdings" pitchFamily="2" charset="2"/>
              </a:rPr>
              <a:t> </a:t>
            </a:r>
            <a:r>
              <a:rPr lang="en-US" sz="1800" dirty="0" err="1">
                <a:latin typeface="+mj-lt"/>
              </a:rPr>
              <a:t>Bergamota</a:t>
            </a:r>
            <a:endParaRPr lang="en-US" dirty="0">
              <a:latin typeface="+mj-lt"/>
            </a:endParaRPr>
          </a:p>
        </p:txBody>
      </p:sp>
      <p:cxnSp>
        <p:nvCxnSpPr>
          <p:cNvPr id="104" name="Straight Connector 103">
            <a:extLst>
              <a:ext uri="{FF2B5EF4-FFF2-40B4-BE49-F238E27FC236}">
                <a16:creationId xmlns:a16="http://schemas.microsoft.com/office/drawing/2014/main" id="{25D169A5-19ED-E937-97A7-088EF9229B7E}"/>
              </a:ext>
            </a:extLst>
          </p:cNvPr>
          <p:cNvCxnSpPr>
            <a:cxnSpLocks/>
          </p:cNvCxnSpPr>
          <p:nvPr/>
        </p:nvCxnSpPr>
        <p:spPr>
          <a:xfrm>
            <a:off x="3676004" y="5214683"/>
            <a:ext cx="2406402"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05" name="Content Placeholder 2">
            <a:extLst>
              <a:ext uri="{FF2B5EF4-FFF2-40B4-BE49-F238E27FC236}">
                <a16:creationId xmlns:a16="http://schemas.microsoft.com/office/drawing/2014/main" id="{F7081D04-567B-7280-BEFE-57EAA91B297E}"/>
              </a:ext>
            </a:extLst>
          </p:cNvPr>
          <p:cNvSpPr txBox="1">
            <a:spLocks/>
          </p:cNvSpPr>
          <p:nvPr/>
        </p:nvSpPr>
        <p:spPr>
          <a:xfrm>
            <a:off x="3676004" y="5318064"/>
            <a:ext cx="2406402" cy="360549"/>
          </a:xfrm>
          <a:prstGeom prst="rect">
            <a:avLst/>
          </a:prstGeom>
        </p:spPr>
        <p:txBody>
          <a:bodyPr wrap="square"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5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Wingdings" pitchFamily="2" charset="2"/>
              </a:rPr>
              <a:t> </a:t>
            </a:r>
            <a:r>
              <a:rPr lang="en-US" sz="1800" dirty="0">
                <a:latin typeface="+mj-lt"/>
              </a:rPr>
              <a:t>Limón</a:t>
            </a:r>
            <a:endParaRPr lang="en-US" dirty="0">
              <a:latin typeface="+mj-lt"/>
            </a:endParaRPr>
          </a:p>
        </p:txBody>
      </p:sp>
      <p:cxnSp>
        <p:nvCxnSpPr>
          <p:cNvPr id="106" name="Straight Connector 105">
            <a:extLst>
              <a:ext uri="{FF2B5EF4-FFF2-40B4-BE49-F238E27FC236}">
                <a16:creationId xmlns:a16="http://schemas.microsoft.com/office/drawing/2014/main" id="{36D1B0B3-EC39-47DC-EDF2-F7BC247465BE}"/>
              </a:ext>
            </a:extLst>
          </p:cNvPr>
          <p:cNvCxnSpPr>
            <a:cxnSpLocks/>
          </p:cNvCxnSpPr>
          <p:nvPr/>
        </p:nvCxnSpPr>
        <p:spPr>
          <a:xfrm>
            <a:off x="3676004" y="5781994"/>
            <a:ext cx="2406402" cy="0"/>
          </a:xfrm>
          <a:prstGeom prst="line">
            <a:avLst/>
          </a:prstGeom>
          <a:ln w="19050" cap="rnd">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8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0"/>
                                  </p:stCondLst>
                                  <p:childTnLst>
                                    <p:animMotion origin="layout" path="M -2.5E-6 1.11111E-6 L 0.01237 0.02847 " pathEditMode="relative" rAng="0" ptsTypes="AA">
                                      <p:cBhvr>
                                        <p:cTn id="9" dur="1000" spd="-100000" fill="hold"/>
                                        <p:tgtEl>
                                          <p:spTgt spid="8"/>
                                        </p:tgtEl>
                                        <p:attrNameLst>
                                          <p:attrName>ppt_x</p:attrName>
                                          <p:attrName>ppt_y</p:attrName>
                                        </p:attrNameLst>
                                      </p:cBhvr>
                                      <p:rCtr x="612" y="1412"/>
                                    </p:animMotion>
                                  </p:childTnLst>
                                </p:cTn>
                              </p:par>
                              <p:par>
                                <p:cTn id="10" presetID="10" presetClass="entr" presetSubtype="0" fill="hold" grpId="0" nodeType="withEffect">
                                  <p:stCondLst>
                                    <p:cond delay="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200"/>
                                  </p:stCondLst>
                                  <p:childTnLst>
                                    <p:animMotion origin="layout" path="M -2.5E-6 -3.7037E-7 L 0.01237 0.02847 " pathEditMode="relative" rAng="0" ptsTypes="AA">
                                      <p:cBhvr>
                                        <p:cTn id="14" dur="1000" spd="-100000" fill="hold"/>
                                        <p:tgtEl>
                                          <p:spTgt spid="5"/>
                                        </p:tgtEl>
                                        <p:attrNameLst>
                                          <p:attrName>ppt_x</p:attrName>
                                          <p:attrName>ppt_y</p:attrName>
                                        </p:attrNameLst>
                                      </p:cBhvr>
                                      <p:rCtr x="612" y="1412"/>
                                    </p:animMotion>
                                  </p:childTnLst>
                                </p:cTn>
                              </p:par>
                              <p:par>
                                <p:cTn id="15" presetID="17" presetClass="entr" presetSubtype="10" fill="hold" grpId="0" nodeType="withEffect">
                                  <p:stCondLst>
                                    <p:cond delay="4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par>
                                <p:cTn id="19" presetID="10" presetClass="entr" presetSubtype="0" fill="hold" nodeType="withEffect">
                                  <p:stCondLst>
                                    <p:cond delay="20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par>
                                <p:cTn id="22" presetID="42" presetClass="path" presetSubtype="0" decel="100000" fill="hold" nodeType="withEffect">
                                  <p:stCondLst>
                                    <p:cond delay="200"/>
                                  </p:stCondLst>
                                  <p:childTnLst>
                                    <p:animMotion origin="layout" path="M 2.08333E-7 -2.22222E-6 L 0.01237 0.02847 " pathEditMode="relative" rAng="0" ptsTypes="AA">
                                      <p:cBhvr>
                                        <p:cTn id="23" dur="1000" spd="-100000" fill="hold"/>
                                        <p:tgtEl>
                                          <p:spTgt spid="73"/>
                                        </p:tgtEl>
                                        <p:attrNameLst>
                                          <p:attrName>ppt_x</p:attrName>
                                          <p:attrName>ppt_y</p:attrName>
                                        </p:attrNameLst>
                                      </p:cBhvr>
                                      <p:rCtr x="612" y="1412"/>
                                    </p:animMotion>
                                  </p:childTnLst>
                                </p:cTn>
                              </p:par>
                              <p:par>
                                <p:cTn id="24" presetID="10" presetClass="entr" presetSubtype="0" fill="hold" nodeType="withEffect">
                                  <p:stCondLst>
                                    <p:cond delay="400"/>
                                  </p:stCondLst>
                                  <p:childTnLst>
                                    <p:set>
                                      <p:cBhvr>
                                        <p:cTn id="25" dur="1" fill="hold">
                                          <p:stCondLst>
                                            <p:cond delay="0"/>
                                          </p:stCondLst>
                                        </p:cTn>
                                        <p:tgtEl>
                                          <p:spTgt spid="77"/>
                                        </p:tgtEl>
                                        <p:attrNameLst>
                                          <p:attrName>style.visibility</p:attrName>
                                        </p:attrNameLst>
                                      </p:cBhvr>
                                      <p:to>
                                        <p:strVal val="visible"/>
                                      </p:to>
                                    </p:set>
                                    <p:animEffect transition="in" filter="fade">
                                      <p:cBhvr>
                                        <p:cTn id="26" dur="500"/>
                                        <p:tgtEl>
                                          <p:spTgt spid="77"/>
                                        </p:tgtEl>
                                      </p:cBhvr>
                                    </p:animEffect>
                                  </p:childTnLst>
                                </p:cTn>
                              </p:par>
                              <p:par>
                                <p:cTn id="27" presetID="42" presetClass="path" presetSubtype="0" decel="100000" fill="hold" nodeType="withEffect">
                                  <p:stCondLst>
                                    <p:cond delay="400"/>
                                  </p:stCondLst>
                                  <p:childTnLst>
                                    <p:animMotion origin="layout" path="M 1.25E-6 4.81481E-6 L 0.01237 0.02847 " pathEditMode="relative" rAng="0" ptsTypes="AA">
                                      <p:cBhvr>
                                        <p:cTn id="28" dur="1000" spd="-100000" fill="hold"/>
                                        <p:tgtEl>
                                          <p:spTgt spid="77"/>
                                        </p:tgtEl>
                                        <p:attrNameLst>
                                          <p:attrName>ppt_x</p:attrName>
                                          <p:attrName>ppt_y</p:attrName>
                                        </p:attrNameLst>
                                      </p:cBhvr>
                                      <p:rCtr x="612" y="1412"/>
                                    </p:animMotion>
                                  </p:childTnLst>
                                </p:cTn>
                              </p:par>
                            </p:childTnLst>
                          </p:cTn>
                        </p:par>
                        <p:par>
                          <p:cTn id="29" fill="hold">
                            <p:stCondLst>
                              <p:cond delay="1400"/>
                            </p:stCondLst>
                            <p:childTnLst>
                              <p:par>
                                <p:cTn id="30" presetID="10" presetClass="entr" presetSubtype="0" fill="hold" grpId="0"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par>
                                <p:cTn id="33" presetID="42" presetClass="path" presetSubtype="0" decel="100000" fill="hold" grpId="1" nodeType="withEffect">
                                  <p:stCondLst>
                                    <p:cond delay="0"/>
                                  </p:stCondLst>
                                  <p:childTnLst>
                                    <p:animMotion origin="layout" path="M -1.04167E-6 4.44444E-6 L 0.01237 0.02847 " pathEditMode="relative" rAng="0" ptsTypes="AA">
                                      <p:cBhvr>
                                        <p:cTn id="34" dur="1000" spd="-100000" fill="hold"/>
                                        <p:tgtEl>
                                          <p:spTgt spid="79"/>
                                        </p:tgtEl>
                                        <p:attrNameLst>
                                          <p:attrName>ppt_x</p:attrName>
                                          <p:attrName>ppt_y</p:attrName>
                                        </p:attrNameLst>
                                      </p:cBhvr>
                                      <p:rCtr x="612" y="1412"/>
                                    </p:animMotion>
                                  </p:childTnLst>
                                </p:cTn>
                              </p:par>
                              <p:par>
                                <p:cTn id="35" presetID="10" presetClass="entr" presetSubtype="0" fill="hold" grpId="0" nodeType="withEffect">
                                  <p:stCondLst>
                                    <p:cond delay="20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par>
                                <p:cTn id="38" presetID="42" presetClass="path" presetSubtype="0" decel="100000" fill="hold" grpId="1" nodeType="withEffect">
                                  <p:stCondLst>
                                    <p:cond delay="200"/>
                                  </p:stCondLst>
                                  <p:childTnLst>
                                    <p:animMotion origin="layout" path="M 3.33333E-6 -4.44444E-6 L 0.01237 0.02848 " pathEditMode="relative" rAng="0" ptsTypes="AA">
                                      <p:cBhvr>
                                        <p:cTn id="39" dur="1000" spd="-100000" fill="hold"/>
                                        <p:tgtEl>
                                          <p:spTgt spid="80"/>
                                        </p:tgtEl>
                                        <p:attrNameLst>
                                          <p:attrName>ppt_x</p:attrName>
                                          <p:attrName>ppt_y</p:attrName>
                                        </p:attrNameLst>
                                      </p:cBhvr>
                                      <p:rCtr x="612" y="1412"/>
                                    </p:animMotion>
                                  </p:childTnLst>
                                </p:cTn>
                              </p:par>
                              <p:par>
                                <p:cTn id="40" presetID="17" presetClass="entr" presetSubtype="10" fill="hold" nodeType="withEffect">
                                  <p:stCondLst>
                                    <p:cond delay="200"/>
                                  </p:stCondLst>
                                  <p:childTnLst>
                                    <p:set>
                                      <p:cBhvr>
                                        <p:cTn id="41" dur="1" fill="hold">
                                          <p:stCondLst>
                                            <p:cond delay="0"/>
                                          </p:stCondLst>
                                        </p:cTn>
                                        <p:tgtEl>
                                          <p:spTgt spid="81"/>
                                        </p:tgtEl>
                                        <p:attrNameLst>
                                          <p:attrName>style.visibility</p:attrName>
                                        </p:attrNameLst>
                                      </p:cBhvr>
                                      <p:to>
                                        <p:strVal val="visible"/>
                                      </p:to>
                                    </p:set>
                                    <p:anim calcmode="lin" valueType="num">
                                      <p:cBhvr>
                                        <p:cTn id="42" dur="500" fill="hold"/>
                                        <p:tgtEl>
                                          <p:spTgt spid="81"/>
                                        </p:tgtEl>
                                        <p:attrNameLst>
                                          <p:attrName>ppt_w</p:attrName>
                                        </p:attrNameLst>
                                      </p:cBhvr>
                                      <p:tavLst>
                                        <p:tav tm="0">
                                          <p:val>
                                            <p:fltVal val="0"/>
                                          </p:val>
                                        </p:tav>
                                        <p:tav tm="100000">
                                          <p:val>
                                            <p:strVal val="#ppt_w"/>
                                          </p:val>
                                        </p:tav>
                                      </p:tavLst>
                                    </p:anim>
                                    <p:anim calcmode="lin" valueType="num">
                                      <p:cBhvr>
                                        <p:cTn id="43" dur="500" fill="hold"/>
                                        <p:tgtEl>
                                          <p:spTgt spid="81"/>
                                        </p:tgtEl>
                                        <p:attrNameLst>
                                          <p:attrName>ppt_h</p:attrName>
                                        </p:attrNameLst>
                                      </p:cBhvr>
                                      <p:tavLst>
                                        <p:tav tm="0">
                                          <p:val>
                                            <p:strVal val="#ppt_h"/>
                                          </p:val>
                                        </p:tav>
                                        <p:tav tm="100000">
                                          <p:val>
                                            <p:strVal val="#ppt_h"/>
                                          </p:val>
                                        </p:tav>
                                      </p:tavLst>
                                    </p:anim>
                                  </p:childTnLst>
                                </p:cTn>
                              </p:par>
                              <p:par>
                                <p:cTn id="44" presetID="10" presetClass="entr" presetSubtype="0" fill="hold" grpId="0" nodeType="withEffect">
                                  <p:stCondLst>
                                    <p:cond delay="20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500"/>
                                        <p:tgtEl>
                                          <p:spTgt spid="82"/>
                                        </p:tgtEl>
                                      </p:cBhvr>
                                    </p:animEffect>
                                  </p:childTnLst>
                                </p:cTn>
                              </p:par>
                              <p:par>
                                <p:cTn id="47" presetID="42" presetClass="path" presetSubtype="0" decel="100000" fill="hold" grpId="1" nodeType="withEffect">
                                  <p:stCondLst>
                                    <p:cond delay="200"/>
                                  </p:stCondLst>
                                  <p:childTnLst>
                                    <p:animMotion origin="layout" path="M 3.33333E-6 -3.33333E-6 L 0.01237 0.02848 " pathEditMode="relative" rAng="0" ptsTypes="AA">
                                      <p:cBhvr>
                                        <p:cTn id="48" dur="1000" spd="-100000" fill="hold"/>
                                        <p:tgtEl>
                                          <p:spTgt spid="82"/>
                                        </p:tgtEl>
                                        <p:attrNameLst>
                                          <p:attrName>ppt_x</p:attrName>
                                          <p:attrName>ppt_y</p:attrName>
                                        </p:attrNameLst>
                                      </p:cBhvr>
                                      <p:rCtr x="612" y="1412"/>
                                    </p:animMotion>
                                  </p:childTnLst>
                                </p:cTn>
                              </p:par>
                              <p:par>
                                <p:cTn id="49" presetID="17" presetClass="entr" presetSubtype="10" fill="hold" nodeType="withEffect">
                                  <p:stCondLst>
                                    <p:cond delay="200"/>
                                  </p:stCondLst>
                                  <p:childTnLst>
                                    <p:set>
                                      <p:cBhvr>
                                        <p:cTn id="50" dur="1" fill="hold">
                                          <p:stCondLst>
                                            <p:cond delay="0"/>
                                          </p:stCondLst>
                                        </p:cTn>
                                        <p:tgtEl>
                                          <p:spTgt spid="83"/>
                                        </p:tgtEl>
                                        <p:attrNameLst>
                                          <p:attrName>style.visibility</p:attrName>
                                        </p:attrNameLst>
                                      </p:cBhvr>
                                      <p:to>
                                        <p:strVal val="visible"/>
                                      </p:to>
                                    </p:set>
                                    <p:anim calcmode="lin" valueType="num">
                                      <p:cBhvr>
                                        <p:cTn id="51" dur="500" fill="hold"/>
                                        <p:tgtEl>
                                          <p:spTgt spid="83"/>
                                        </p:tgtEl>
                                        <p:attrNameLst>
                                          <p:attrName>ppt_w</p:attrName>
                                        </p:attrNameLst>
                                      </p:cBhvr>
                                      <p:tavLst>
                                        <p:tav tm="0">
                                          <p:val>
                                            <p:fltVal val="0"/>
                                          </p:val>
                                        </p:tav>
                                        <p:tav tm="100000">
                                          <p:val>
                                            <p:strVal val="#ppt_w"/>
                                          </p:val>
                                        </p:tav>
                                      </p:tavLst>
                                    </p:anim>
                                    <p:anim calcmode="lin" valueType="num">
                                      <p:cBhvr>
                                        <p:cTn id="52" dur="500" fill="hold"/>
                                        <p:tgtEl>
                                          <p:spTgt spid="83"/>
                                        </p:tgtEl>
                                        <p:attrNameLst>
                                          <p:attrName>ppt_h</p:attrName>
                                        </p:attrNameLst>
                                      </p:cBhvr>
                                      <p:tavLst>
                                        <p:tav tm="0">
                                          <p:val>
                                            <p:strVal val="#ppt_h"/>
                                          </p:val>
                                        </p:tav>
                                        <p:tav tm="100000">
                                          <p:val>
                                            <p:strVal val="#ppt_h"/>
                                          </p:val>
                                        </p:tav>
                                      </p:tavLst>
                                    </p:anim>
                                  </p:childTnLst>
                                </p:cTn>
                              </p:par>
                              <p:par>
                                <p:cTn id="53" presetID="10" presetClass="entr" presetSubtype="0" fill="hold" grpId="0" nodeType="withEffect">
                                  <p:stCondLst>
                                    <p:cond delay="20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par>
                                <p:cTn id="56" presetID="42" presetClass="path" presetSubtype="0" decel="100000" fill="hold" grpId="1" nodeType="withEffect">
                                  <p:stCondLst>
                                    <p:cond delay="200"/>
                                  </p:stCondLst>
                                  <p:childTnLst>
                                    <p:animMotion origin="layout" path="M 3.33333E-6 -3.7037E-6 L 0.01237 0.02848 " pathEditMode="relative" rAng="0" ptsTypes="AA">
                                      <p:cBhvr>
                                        <p:cTn id="57" dur="1000" spd="-100000" fill="hold"/>
                                        <p:tgtEl>
                                          <p:spTgt spid="84"/>
                                        </p:tgtEl>
                                        <p:attrNameLst>
                                          <p:attrName>ppt_x</p:attrName>
                                          <p:attrName>ppt_y</p:attrName>
                                        </p:attrNameLst>
                                      </p:cBhvr>
                                      <p:rCtr x="612" y="1412"/>
                                    </p:animMotion>
                                  </p:childTnLst>
                                </p:cTn>
                              </p:par>
                              <p:par>
                                <p:cTn id="58" presetID="17" presetClass="entr" presetSubtype="10" fill="hold" nodeType="withEffect">
                                  <p:stCondLst>
                                    <p:cond delay="200"/>
                                  </p:stCondLst>
                                  <p:childTnLst>
                                    <p:set>
                                      <p:cBhvr>
                                        <p:cTn id="59" dur="1" fill="hold">
                                          <p:stCondLst>
                                            <p:cond delay="0"/>
                                          </p:stCondLst>
                                        </p:cTn>
                                        <p:tgtEl>
                                          <p:spTgt spid="85"/>
                                        </p:tgtEl>
                                        <p:attrNameLst>
                                          <p:attrName>style.visibility</p:attrName>
                                        </p:attrNameLst>
                                      </p:cBhvr>
                                      <p:to>
                                        <p:strVal val="visible"/>
                                      </p:to>
                                    </p:set>
                                    <p:anim calcmode="lin" valueType="num">
                                      <p:cBhvr>
                                        <p:cTn id="60" dur="500" fill="hold"/>
                                        <p:tgtEl>
                                          <p:spTgt spid="85"/>
                                        </p:tgtEl>
                                        <p:attrNameLst>
                                          <p:attrName>ppt_w</p:attrName>
                                        </p:attrNameLst>
                                      </p:cBhvr>
                                      <p:tavLst>
                                        <p:tav tm="0">
                                          <p:val>
                                            <p:fltVal val="0"/>
                                          </p:val>
                                        </p:tav>
                                        <p:tav tm="100000">
                                          <p:val>
                                            <p:strVal val="#ppt_w"/>
                                          </p:val>
                                        </p:tav>
                                      </p:tavLst>
                                    </p:anim>
                                    <p:anim calcmode="lin" valueType="num">
                                      <p:cBhvr>
                                        <p:cTn id="61" dur="500" fill="hold"/>
                                        <p:tgtEl>
                                          <p:spTgt spid="85"/>
                                        </p:tgtEl>
                                        <p:attrNameLst>
                                          <p:attrName>ppt_h</p:attrName>
                                        </p:attrNameLst>
                                      </p:cBhvr>
                                      <p:tavLst>
                                        <p:tav tm="0">
                                          <p:val>
                                            <p:strVal val="#ppt_h"/>
                                          </p:val>
                                        </p:tav>
                                        <p:tav tm="100000">
                                          <p:val>
                                            <p:strVal val="#ppt_h"/>
                                          </p:val>
                                        </p:tav>
                                      </p:tavLst>
                                    </p:anim>
                                  </p:childTnLst>
                                </p:cTn>
                              </p:par>
                            </p:childTnLst>
                          </p:cTn>
                        </p:par>
                        <p:par>
                          <p:cTn id="62" fill="hold">
                            <p:stCondLst>
                              <p:cond delay="2600"/>
                            </p:stCondLst>
                            <p:childTnLst>
                              <p:par>
                                <p:cTn id="63" presetID="10" presetClass="entr" presetSubtype="0" fill="hold" grpId="0" nodeType="after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par>
                                <p:cTn id="66" presetID="42" presetClass="path" presetSubtype="0" decel="100000" fill="hold" grpId="1" nodeType="withEffect">
                                  <p:stCondLst>
                                    <p:cond delay="0"/>
                                  </p:stCondLst>
                                  <p:childTnLst>
                                    <p:animMotion origin="layout" path="M -4.58333E-6 4.44444E-6 L 0.01237 0.02847 " pathEditMode="relative" rAng="0" ptsTypes="AA">
                                      <p:cBhvr>
                                        <p:cTn id="67" dur="1000" spd="-100000" fill="hold"/>
                                        <p:tgtEl>
                                          <p:spTgt spid="86"/>
                                        </p:tgtEl>
                                        <p:attrNameLst>
                                          <p:attrName>ppt_x</p:attrName>
                                          <p:attrName>ppt_y</p:attrName>
                                        </p:attrNameLst>
                                      </p:cBhvr>
                                      <p:rCtr x="612" y="1412"/>
                                    </p:animMotion>
                                  </p:childTnLst>
                                </p:cTn>
                              </p:par>
                              <p:par>
                                <p:cTn id="68" presetID="10" presetClass="entr" presetSubtype="0" fill="hold" grpId="0" nodeType="withEffect">
                                  <p:stCondLst>
                                    <p:cond delay="20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500"/>
                                        <p:tgtEl>
                                          <p:spTgt spid="87"/>
                                        </p:tgtEl>
                                      </p:cBhvr>
                                    </p:animEffect>
                                  </p:childTnLst>
                                </p:cTn>
                              </p:par>
                              <p:par>
                                <p:cTn id="71" presetID="42" presetClass="path" presetSubtype="0" decel="100000" fill="hold" grpId="1" nodeType="withEffect">
                                  <p:stCondLst>
                                    <p:cond delay="200"/>
                                  </p:stCondLst>
                                  <p:childTnLst>
                                    <p:animMotion origin="layout" path="M -2.08333E-7 -4.44444E-6 L 0.01237 0.02848 " pathEditMode="relative" rAng="0" ptsTypes="AA">
                                      <p:cBhvr>
                                        <p:cTn id="72" dur="1000" spd="-100000" fill="hold"/>
                                        <p:tgtEl>
                                          <p:spTgt spid="87"/>
                                        </p:tgtEl>
                                        <p:attrNameLst>
                                          <p:attrName>ppt_x</p:attrName>
                                          <p:attrName>ppt_y</p:attrName>
                                        </p:attrNameLst>
                                      </p:cBhvr>
                                      <p:rCtr x="612" y="1412"/>
                                    </p:animMotion>
                                  </p:childTnLst>
                                </p:cTn>
                              </p:par>
                              <p:par>
                                <p:cTn id="73" presetID="17" presetClass="entr" presetSubtype="10" fill="hold" nodeType="withEffect">
                                  <p:stCondLst>
                                    <p:cond delay="200"/>
                                  </p:stCondLst>
                                  <p:childTnLst>
                                    <p:set>
                                      <p:cBhvr>
                                        <p:cTn id="74" dur="1" fill="hold">
                                          <p:stCondLst>
                                            <p:cond delay="0"/>
                                          </p:stCondLst>
                                        </p:cTn>
                                        <p:tgtEl>
                                          <p:spTgt spid="88"/>
                                        </p:tgtEl>
                                        <p:attrNameLst>
                                          <p:attrName>style.visibility</p:attrName>
                                        </p:attrNameLst>
                                      </p:cBhvr>
                                      <p:to>
                                        <p:strVal val="visible"/>
                                      </p:to>
                                    </p:set>
                                    <p:anim calcmode="lin" valueType="num">
                                      <p:cBhvr>
                                        <p:cTn id="75" dur="500" fill="hold"/>
                                        <p:tgtEl>
                                          <p:spTgt spid="88"/>
                                        </p:tgtEl>
                                        <p:attrNameLst>
                                          <p:attrName>ppt_w</p:attrName>
                                        </p:attrNameLst>
                                      </p:cBhvr>
                                      <p:tavLst>
                                        <p:tav tm="0">
                                          <p:val>
                                            <p:fltVal val="0"/>
                                          </p:val>
                                        </p:tav>
                                        <p:tav tm="100000">
                                          <p:val>
                                            <p:strVal val="#ppt_w"/>
                                          </p:val>
                                        </p:tav>
                                      </p:tavLst>
                                    </p:anim>
                                    <p:anim calcmode="lin" valueType="num">
                                      <p:cBhvr>
                                        <p:cTn id="76" dur="500" fill="hold"/>
                                        <p:tgtEl>
                                          <p:spTgt spid="88"/>
                                        </p:tgtEl>
                                        <p:attrNameLst>
                                          <p:attrName>ppt_h</p:attrName>
                                        </p:attrNameLst>
                                      </p:cBhvr>
                                      <p:tavLst>
                                        <p:tav tm="0">
                                          <p:val>
                                            <p:strVal val="#ppt_h"/>
                                          </p:val>
                                        </p:tav>
                                        <p:tav tm="100000">
                                          <p:val>
                                            <p:strVal val="#ppt_h"/>
                                          </p:val>
                                        </p:tav>
                                      </p:tavLst>
                                    </p:anim>
                                  </p:childTnLst>
                                </p:cTn>
                              </p:par>
                              <p:par>
                                <p:cTn id="77" presetID="10" presetClass="entr" presetSubtype="0" fill="hold" grpId="0" nodeType="withEffect">
                                  <p:stCondLst>
                                    <p:cond delay="200"/>
                                  </p:stCondLst>
                                  <p:childTnLst>
                                    <p:set>
                                      <p:cBhvr>
                                        <p:cTn id="78" dur="1" fill="hold">
                                          <p:stCondLst>
                                            <p:cond delay="0"/>
                                          </p:stCondLst>
                                        </p:cTn>
                                        <p:tgtEl>
                                          <p:spTgt spid="89"/>
                                        </p:tgtEl>
                                        <p:attrNameLst>
                                          <p:attrName>style.visibility</p:attrName>
                                        </p:attrNameLst>
                                      </p:cBhvr>
                                      <p:to>
                                        <p:strVal val="visible"/>
                                      </p:to>
                                    </p:set>
                                    <p:animEffect transition="in" filter="fade">
                                      <p:cBhvr>
                                        <p:cTn id="79" dur="500"/>
                                        <p:tgtEl>
                                          <p:spTgt spid="89"/>
                                        </p:tgtEl>
                                      </p:cBhvr>
                                    </p:animEffect>
                                  </p:childTnLst>
                                </p:cTn>
                              </p:par>
                              <p:par>
                                <p:cTn id="80" presetID="42" presetClass="path" presetSubtype="0" decel="100000" fill="hold" grpId="1" nodeType="withEffect">
                                  <p:stCondLst>
                                    <p:cond delay="200"/>
                                  </p:stCondLst>
                                  <p:childTnLst>
                                    <p:animMotion origin="layout" path="M -2.08333E-7 -3.33333E-6 L 0.01237 0.02848 " pathEditMode="relative" rAng="0" ptsTypes="AA">
                                      <p:cBhvr>
                                        <p:cTn id="81" dur="1000" spd="-100000" fill="hold"/>
                                        <p:tgtEl>
                                          <p:spTgt spid="89"/>
                                        </p:tgtEl>
                                        <p:attrNameLst>
                                          <p:attrName>ppt_x</p:attrName>
                                          <p:attrName>ppt_y</p:attrName>
                                        </p:attrNameLst>
                                      </p:cBhvr>
                                      <p:rCtr x="612" y="1412"/>
                                    </p:animMotion>
                                  </p:childTnLst>
                                </p:cTn>
                              </p:par>
                              <p:par>
                                <p:cTn id="82" presetID="17" presetClass="entr" presetSubtype="10" fill="hold" nodeType="withEffect">
                                  <p:stCondLst>
                                    <p:cond delay="200"/>
                                  </p:stCondLst>
                                  <p:childTnLst>
                                    <p:set>
                                      <p:cBhvr>
                                        <p:cTn id="83" dur="1" fill="hold">
                                          <p:stCondLst>
                                            <p:cond delay="0"/>
                                          </p:stCondLst>
                                        </p:cTn>
                                        <p:tgtEl>
                                          <p:spTgt spid="90"/>
                                        </p:tgtEl>
                                        <p:attrNameLst>
                                          <p:attrName>style.visibility</p:attrName>
                                        </p:attrNameLst>
                                      </p:cBhvr>
                                      <p:to>
                                        <p:strVal val="visible"/>
                                      </p:to>
                                    </p:set>
                                    <p:anim calcmode="lin" valueType="num">
                                      <p:cBhvr>
                                        <p:cTn id="84" dur="500" fill="hold"/>
                                        <p:tgtEl>
                                          <p:spTgt spid="90"/>
                                        </p:tgtEl>
                                        <p:attrNameLst>
                                          <p:attrName>ppt_w</p:attrName>
                                        </p:attrNameLst>
                                      </p:cBhvr>
                                      <p:tavLst>
                                        <p:tav tm="0">
                                          <p:val>
                                            <p:fltVal val="0"/>
                                          </p:val>
                                        </p:tav>
                                        <p:tav tm="100000">
                                          <p:val>
                                            <p:strVal val="#ppt_w"/>
                                          </p:val>
                                        </p:tav>
                                      </p:tavLst>
                                    </p:anim>
                                    <p:anim calcmode="lin" valueType="num">
                                      <p:cBhvr>
                                        <p:cTn id="85" dur="500" fill="hold"/>
                                        <p:tgtEl>
                                          <p:spTgt spid="90"/>
                                        </p:tgtEl>
                                        <p:attrNameLst>
                                          <p:attrName>ppt_h</p:attrName>
                                        </p:attrNameLst>
                                      </p:cBhvr>
                                      <p:tavLst>
                                        <p:tav tm="0">
                                          <p:val>
                                            <p:strVal val="#ppt_h"/>
                                          </p:val>
                                        </p:tav>
                                        <p:tav tm="100000">
                                          <p:val>
                                            <p:strVal val="#ppt_h"/>
                                          </p:val>
                                        </p:tav>
                                      </p:tavLst>
                                    </p:anim>
                                  </p:childTnLst>
                                </p:cTn>
                              </p:par>
                              <p:par>
                                <p:cTn id="86" presetID="10" presetClass="entr" presetSubtype="0" fill="hold" grpId="0" nodeType="withEffect">
                                  <p:stCondLst>
                                    <p:cond delay="200"/>
                                  </p:stCondLst>
                                  <p:childTnLst>
                                    <p:set>
                                      <p:cBhvr>
                                        <p:cTn id="87" dur="1" fill="hold">
                                          <p:stCondLst>
                                            <p:cond delay="0"/>
                                          </p:stCondLst>
                                        </p:cTn>
                                        <p:tgtEl>
                                          <p:spTgt spid="91"/>
                                        </p:tgtEl>
                                        <p:attrNameLst>
                                          <p:attrName>style.visibility</p:attrName>
                                        </p:attrNameLst>
                                      </p:cBhvr>
                                      <p:to>
                                        <p:strVal val="visible"/>
                                      </p:to>
                                    </p:set>
                                    <p:animEffect transition="in" filter="fade">
                                      <p:cBhvr>
                                        <p:cTn id="88" dur="500"/>
                                        <p:tgtEl>
                                          <p:spTgt spid="91"/>
                                        </p:tgtEl>
                                      </p:cBhvr>
                                    </p:animEffect>
                                  </p:childTnLst>
                                </p:cTn>
                              </p:par>
                              <p:par>
                                <p:cTn id="89" presetID="42" presetClass="path" presetSubtype="0" decel="100000" fill="hold" grpId="1" nodeType="withEffect">
                                  <p:stCondLst>
                                    <p:cond delay="200"/>
                                  </p:stCondLst>
                                  <p:childTnLst>
                                    <p:animMotion origin="layout" path="M -2.08333E-7 -3.7037E-6 L 0.01237 0.02848 " pathEditMode="relative" rAng="0" ptsTypes="AA">
                                      <p:cBhvr>
                                        <p:cTn id="90" dur="1000" spd="-100000" fill="hold"/>
                                        <p:tgtEl>
                                          <p:spTgt spid="91"/>
                                        </p:tgtEl>
                                        <p:attrNameLst>
                                          <p:attrName>ppt_x</p:attrName>
                                          <p:attrName>ppt_y</p:attrName>
                                        </p:attrNameLst>
                                      </p:cBhvr>
                                      <p:rCtr x="612" y="1412"/>
                                    </p:animMotion>
                                  </p:childTnLst>
                                </p:cTn>
                              </p:par>
                              <p:par>
                                <p:cTn id="91" presetID="17" presetClass="entr" presetSubtype="10" fill="hold" nodeType="withEffect">
                                  <p:stCondLst>
                                    <p:cond delay="200"/>
                                  </p:stCondLst>
                                  <p:childTnLst>
                                    <p:set>
                                      <p:cBhvr>
                                        <p:cTn id="92" dur="1" fill="hold">
                                          <p:stCondLst>
                                            <p:cond delay="0"/>
                                          </p:stCondLst>
                                        </p:cTn>
                                        <p:tgtEl>
                                          <p:spTgt spid="92"/>
                                        </p:tgtEl>
                                        <p:attrNameLst>
                                          <p:attrName>style.visibility</p:attrName>
                                        </p:attrNameLst>
                                      </p:cBhvr>
                                      <p:to>
                                        <p:strVal val="visible"/>
                                      </p:to>
                                    </p:set>
                                    <p:anim calcmode="lin" valueType="num">
                                      <p:cBhvr>
                                        <p:cTn id="93" dur="500" fill="hold"/>
                                        <p:tgtEl>
                                          <p:spTgt spid="92"/>
                                        </p:tgtEl>
                                        <p:attrNameLst>
                                          <p:attrName>ppt_w</p:attrName>
                                        </p:attrNameLst>
                                      </p:cBhvr>
                                      <p:tavLst>
                                        <p:tav tm="0">
                                          <p:val>
                                            <p:fltVal val="0"/>
                                          </p:val>
                                        </p:tav>
                                        <p:tav tm="100000">
                                          <p:val>
                                            <p:strVal val="#ppt_w"/>
                                          </p:val>
                                        </p:tav>
                                      </p:tavLst>
                                    </p:anim>
                                    <p:anim calcmode="lin" valueType="num">
                                      <p:cBhvr>
                                        <p:cTn id="94" dur="500" fill="hold"/>
                                        <p:tgtEl>
                                          <p:spTgt spid="92"/>
                                        </p:tgtEl>
                                        <p:attrNameLst>
                                          <p:attrName>ppt_h</p:attrName>
                                        </p:attrNameLst>
                                      </p:cBhvr>
                                      <p:tavLst>
                                        <p:tav tm="0">
                                          <p:val>
                                            <p:strVal val="#ppt_h"/>
                                          </p:val>
                                        </p:tav>
                                        <p:tav tm="100000">
                                          <p:val>
                                            <p:strVal val="#ppt_h"/>
                                          </p:val>
                                        </p:tav>
                                      </p:tavLst>
                                    </p:anim>
                                  </p:childTnLst>
                                </p:cTn>
                              </p:par>
                            </p:childTnLst>
                          </p:cTn>
                        </p:par>
                        <p:par>
                          <p:cTn id="95" fill="hold">
                            <p:stCondLst>
                              <p:cond delay="3800"/>
                            </p:stCondLst>
                            <p:childTnLst>
                              <p:par>
                                <p:cTn id="96" presetID="10" presetClass="entr" presetSubtype="0" fill="hold" grpId="0" nodeType="after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fade">
                                      <p:cBhvr>
                                        <p:cTn id="98" dur="500"/>
                                        <p:tgtEl>
                                          <p:spTgt spid="93"/>
                                        </p:tgtEl>
                                      </p:cBhvr>
                                    </p:animEffect>
                                  </p:childTnLst>
                                </p:cTn>
                              </p:par>
                              <p:par>
                                <p:cTn id="99" presetID="42" presetClass="path" presetSubtype="0" decel="100000" fill="hold" grpId="1" nodeType="withEffect">
                                  <p:stCondLst>
                                    <p:cond delay="0"/>
                                  </p:stCondLst>
                                  <p:childTnLst>
                                    <p:animMotion origin="layout" path="M -1.04167E-6 -2.22222E-6 L 0.01237 0.02847 " pathEditMode="relative" rAng="0" ptsTypes="AA">
                                      <p:cBhvr>
                                        <p:cTn id="100" dur="1000" spd="-100000" fill="hold"/>
                                        <p:tgtEl>
                                          <p:spTgt spid="93"/>
                                        </p:tgtEl>
                                        <p:attrNameLst>
                                          <p:attrName>ppt_x</p:attrName>
                                          <p:attrName>ppt_y</p:attrName>
                                        </p:attrNameLst>
                                      </p:cBhvr>
                                      <p:rCtr x="612" y="1412"/>
                                    </p:animMotion>
                                  </p:childTnLst>
                                </p:cTn>
                              </p:par>
                              <p:par>
                                <p:cTn id="101" presetID="10" presetClass="entr" presetSubtype="0" fill="hold" grpId="0" nodeType="withEffect">
                                  <p:stCondLst>
                                    <p:cond delay="200"/>
                                  </p:stCondLst>
                                  <p:childTnLst>
                                    <p:set>
                                      <p:cBhvr>
                                        <p:cTn id="102" dur="1" fill="hold">
                                          <p:stCondLst>
                                            <p:cond delay="0"/>
                                          </p:stCondLst>
                                        </p:cTn>
                                        <p:tgtEl>
                                          <p:spTgt spid="94"/>
                                        </p:tgtEl>
                                        <p:attrNameLst>
                                          <p:attrName>style.visibility</p:attrName>
                                        </p:attrNameLst>
                                      </p:cBhvr>
                                      <p:to>
                                        <p:strVal val="visible"/>
                                      </p:to>
                                    </p:set>
                                    <p:animEffect transition="in" filter="fade">
                                      <p:cBhvr>
                                        <p:cTn id="103" dur="500"/>
                                        <p:tgtEl>
                                          <p:spTgt spid="94"/>
                                        </p:tgtEl>
                                      </p:cBhvr>
                                    </p:animEffect>
                                  </p:childTnLst>
                                </p:cTn>
                              </p:par>
                              <p:par>
                                <p:cTn id="104" presetID="42" presetClass="path" presetSubtype="0" decel="100000" fill="hold" grpId="1" nodeType="withEffect">
                                  <p:stCondLst>
                                    <p:cond delay="200"/>
                                  </p:stCondLst>
                                  <p:childTnLst>
                                    <p:animMotion origin="layout" path="M 3.33333E-6 -1.11111E-6 L 0.01237 0.02847 " pathEditMode="relative" rAng="0" ptsTypes="AA">
                                      <p:cBhvr>
                                        <p:cTn id="105" dur="1000" spd="-100000" fill="hold"/>
                                        <p:tgtEl>
                                          <p:spTgt spid="94"/>
                                        </p:tgtEl>
                                        <p:attrNameLst>
                                          <p:attrName>ppt_x</p:attrName>
                                          <p:attrName>ppt_y</p:attrName>
                                        </p:attrNameLst>
                                      </p:cBhvr>
                                      <p:rCtr x="612" y="1412"/>
                                    </p:animMotion>
                                  </p:childTnLst>
                                </p:cTn>
                              </p:par>
                              <p:par>
                                <p:cTn id="106" presetID="17" presetClass="entr" presetSubtype="10" fill="hold" nodeType="withEffect">
                                  <p:stCondLst>
                                    <p:cond delay="200"/>
                                  </p:stCondLst>
                                  <p:childTnLst>
                                    <p:set>
                                      <p:cBhvr>
                                        <p:cTn id="107" dur="1" fill="hold">
                                          <p:stCondLst>
                                            <p:cond delay="0"/>
                                          </p:stCondLst>
                                        </p:cTn>
                                        <p:tgtEl>
                                          <p:spTgt spid="95"/>
                                        </p:tgtEl>
                                        <p:attrNameLst>
                                          <p:attrName>style.visibility</p:attrName>
                                        </p:attrNameLst>
                                      </p:cBhvr>
                                      <p:to>
                                        <p:strVal val="visible"/>
                                      </p:to>
                                    </p:set>
                                    <p:anim calcmode="lin" valueType="num">
                                      <p:cBhvr>
                                        <p:cTn id="108" dur="500" fill="hold"/>
                                        <p:tgtEl>
                                          <p:spTgt spid="95"/>
                                        </p:tgtEl>
                                        <p:attrNameLst>
                                          <p:attrName>ppt_w</p:attrName>
                                        </p:attrNameLst>
                                      </p:cBhvr>
                                      <p:tavLst>
                                        <p:tav tm="0">
                                          <p:val>
                                            <p:fltVal val="0"/>
                                          </p:val>
                                        </p:tav>
                                        <p:tav tm="100000">
                                          <p:val>
                                            <p:strVal val="#ppt_w"/>
                                          </p:val>
                                        </p:tav>
                                      </p:tavLst>
                                    </p:anim>
                                    <p:anim calcmode="lin" valueType="num">
                                      <p:cBhvr>
                                        <p:cTn id="109" dur="500" fill="hold"/>
                                        <p:tgtEl>
                                          <p:spTgt spid="95"/>
                                        </p:tgtEl>
                                        <p:attrNameLst>
                                          <p:attrName>ppt_h</p:attrName>
                                        </p:attrNameLst>
                                      </p:cBhvr>
                                      <p:tavLst>
                                        <p:tav tm="0">
                                          <p:val>
                                            <p:strVal val="#ppt_h"/>
                                          </p:val>
                                        </p:tav>
                                        <p:tav tm="100000">
                                          <p:val>
                                            <p:strVal val="#ppt_h"/>
                                          </p:val>
                                        </p:tav>
                                      </p:tavLst>
                                    </p:anim>
                                  </p:childTnLst>
                                </p:cTn>
                              </p:par>
                              <p:par>
                                <p:cTn id="110" presetID="10" presetClass="entr" presetSubtype="0" fill="hold" grpId="0" nodeType="withEffect">
                                  <p:stCondLst>
                                    <p:cond delay="200"/>
                                  </p:stCondLst>
                                  <p:childTnLst>
                                    <p:set>
                                      <p:cBhvr>
                                        <p:cTn id="111" dur="1" fill="hold">
                                          <p:stCondLst>
                                            <p:cond delay="0"/>
                                          </p:stCondLst>
                                        </p:cTn>
                                        <p:tgtEl>
                                          <p:spTgt spid="96"/>
                                        </p:tgtEl>
                                        <p:attrNameLst>
                                          <p:attrName>style.visibility</p:attrName>
                                        </p:attrNameLst>
                                      </p:cBhvr>
                                      <p:to>
                                        <p:strVal val="visible"/>
                                      </p:to>
                                    </p:set>
                                    <p:animEffect transition="in" filter="fade">
                                      <p:cBhvr>
                                        <p:cTn id="112" dur="500"/>
                                        <p:tgtEl>
                                          <p:spTgt spid="96"/>
                                        </p:tgtEl>
                                      </p:cBhvr>
                                    </p:animEffect>
                                  </p:childTnLst>
                                </p:cTn>
                              </p:par>
                              <p:par>
                                <p:cTn id="113" presetID="42" presetClass="path" presetSubtype="0" decel="100000" fill="hold" grpId="1" nodeType="withEffect">
                                  <p:stCondLst>
                                    <p:cond delay="200"/>
                                  </p:stCondLst>
                                  <p:childTnLst>
                                    <p:animMotion origin="layout" path="M 3.33333E-6 -1.48148E-6 L 0.01237 0.02847 " pathEditMode="relative" rAng="0" ptsTypes="AA">
                                      <p:cBhvr>
                                        <p:cTn id="114" dur="1000" spd="-100000" fill="hold"/>
                                        <p:tgtEl>
                                          <p:spTgt spid="96"/>
                                        </p:tgtEl>
                                        <p:attrNameLst>
                                          <p:attrName>ppt_x</p:attrName>
                                          <p:attrName>ppt_y</p:attrName>
                                        </p:attrNameLst>
                                      </p:cBhvr>
                                      <p:rCtr x="612" y="1412"/>
                                    </p:animMotion>
                                  </p:childTnLst>
                                </p:cTn>
                              </p:par>
                              <p:par>
                                <p:cTn id="115" presetID="17" presetClass="entr" presetSubtype="10" fill="hold" nodeType="withEffect">
                                  <p:stCondLst>
                                    <p:cond delay="200"/>
                                  </p:stCondLst>
                                  <p:childTnLst>
                                    <p:set>
                                      <p:cBhvr>
                                        <p:cTn id="116" dur="1" fill="hold">
                                          <p:stCondLst>
                                            <p:cond delay="0"/>
                                          </p:stCondLst>
                                        </p:cTn>
                                        <p:tgtEl>
                                          <p:spTgt spid="97"/>
                                        </p:tgtEl>
                                        <p:attrNameLst>
                                          <p:attrName>style.visibility</p:attrName>
                                        </p:attrNameLst>
                                      </p:cBhvr>
                                      <p:to>
                                        <p:strVal val="visible"/>
                                      </p:to>
                                    </p:set>
                                    <p:anim calcmode="lin" valueType="num">
                                      <p:cBhvr>
                                        <p:cTn id="117" dur="500" fill="hold"/>
                                        <p:tgtEl>
                                          <p:spTgt spid="97"/>
                                        </p:tgtEl>
                                        <p:attrNameLst>
                                          <p:attrName>ppt_w</p:attrName>
                                        </p:attrNameLst>
                                      </p:cBhvr>
                                      <p:tavLst>
                                        <p:tav tm="0">
                                          <p:val>
                                            <p:fltVal val="0"/>
                                          </p:val>
                                        </p:tav>
                                        <p:tav tm="100000">
                                          <p:val>
                                            <p:strVal val="#ppt_w"/>
                                          </p:val>
                                        </p:tav>
                                      </p:tavLst>
                                    </p:anim>
                                    <p:anim calcmode="lin" valueType="num">
                                      <p:cBhvr>
                                        <p:cTn id="118" dur="500" fill="hold"/>
                                        <p:tgtEl>
                                          <p:spTgt spid="97"/>
                                        </p:tgtEl>
                                        <p:attrNameLst>
                                          <p:attrName>ppt_h</p:attrName>
                                        </p:attrNameLst>
                                      </p:cBhvr>
                                      <p:tavLst>
                                        <p:tav tm="0">
                                          <p:val>
                                            <p:strVal val="#ppt_h"/>
                                          </p:val>
                                        </p:tav>
                                        <p:tav tm="100000">
                                          <p:val>
                                            <p:strVal val="#ppt_h"/>
                                          </p:val>
                                        </p:tav>
                                      </p:tavLst>
                                    </p:anim>
                                  </p:childTnLst>
                                </p:cTn>
                              </p:par>
                              <p:par>
                                <p:cTn id="119" presetID="10" presetClass="entr" presetSubtype="0" fill="hold" grpId="0" nodeType="withEffect">
                                  <p:stCondLst>
                                    <p:cond delay="200"/>
                                  </p:stCondLst>
                                  <p:childTnLst>
                                    <p:set>
                                      <p:cBhvr>
                                        <p:cTn id="120" dur="1" fill="hold">
                                          <p:stCondLst>
                                            <p:cond delay="0"/>
                                          </p:stCondLst>
                                        </p:cTn>
                                        <p:tgtEl>
                                          <p:spTgt spid="98"/>
                                        </p:tgtEl>
                                        <p:attrNameLst>
                                          <p:attrName>style.visibility</p:attrName>
                                        </p:attrNameLst>
                                      </p:cBhvr>
                                      <p:to>
                                        <p:strVal val="visible"/>
                                      </p:to>
                                    </p:set>
                                    <p:animEffect transition="in" filter="fade">
                                      <p:cBhvr>
                                        <p:cTn id="121" dur="500"/>
                                        <p:tgtEl>
                                          <p:spTgt spid="98"/>
                                        </p:tgtEl>
                                      </p:cBhvr>
                                    </p:animEffect>
                                  </p:childTnLst>
                                </p:cTn>
                              </p:par>
                              <p:par>
                                <p:cTn id="122" presetID="42" presetClass="path" presetSubtype="0" decel="100000" fill="hold" grpId="1" nodeType="withEffect">
                                  <p:stCondLst>
                                    <p:cond delay="200"/>
                                  </p:stCondLst>
                                  <p:childTnLst>
                                    <p:animMotion origin="layout" path="M 3.33333E-6 -3.7037E-7 L 0.01237 0.02847 " pathEditMode="relative" rAng="0" ptsTypes="AA">
                                      <p:cBhvr>
                                        <p:cTn id="123" dur="1000" spd="-100000" fill="hold"/>
                                        <p:tgtEl>
                                          <p:spTgt spid="98"/>
                                        </p:tgtEl>
                                        <p:attrNameLst>
                                          <p:attrName>ppt_x</p:attrName>
                                          <p:attrName>ppt_y</p:attrName>
                                        </p:attrNameLst>
                                      </p:cBhvr>
                                      <p:rCtr x="612" y="1412"/>
                                    </p:animMotion>
                                  </p:childTnLst>
                                </p:cTn>
                              </p:par>
                              <p:par>
                                <p:cTn id="124" presetID="17" presetClass="entr" presetSubtype="10" fill="hold" nodeType="withEffect">
                                  <p:stCondLst>
                                    <p:cond delay="200"/>
                                  </p:stCondLst>
                                  <p:childTnLst>
                                    <p:set>
                                      <p:cBhvr>
                                        <p:cTn id="125" dur="1" fill="hold">
                                          <p:stCondLst>
                                            <p:cond delay="0"/>
                                          </p:stCondLst>
                                        </p:cTn>
                                        <p:tgtEl>
                                          <p:spTgt spid="99"/>
                                        </p:tgtEl>
                                        <p:attrNameLst>
                                          <p:attrName>style.visibility</p:attrName>
                                        </p:attrNameLst>
                                      </p:cBhvr>
                                      <p:to>
                                        <p:strVal val="visible"/>
                                      </p:to>
                                    </p:set>
                                    <p:anim calcmode="lin" valueType="num">
                                      <p:cBhvr>
                                        <p:cTn id="126" dur="500" fill="hold"/>
                                        <p:tgtEl>
                                          <p:spTgt spid="99"/>
                                        </p:tgtEl>
                                        <p:attrNameLst>
                                          <p:attrName>ppt_w</p:attrName>
                                        </p:attrNameLst>
                                      </p:cBhvr>
                                      <p:tavLst>
                                        <p:tav tm="0">
                                          <p:val>
                                            <p:fltVal val="0"/>
                                          </p:val>
                                        </p:tav>
                                        <p:tav tm="100000">
                                          <p:val>
                                            <p:strVal val="#ppt_w"/>
                                          </p:val>
                                        </p:tav>
                                      </p:tavLst>
                                    </p:anim>
                                    <p:anim calcmode="lin" valueType="num">
                                      <p:cBhvr>
                                        <p:cTn id="127" dur="500" fill="hold"/>
                                        <p:tgtEl>
                                          <p:spTgt spid="99"/>
                                        </p:tgtEl>
                                        <p:attrNameLst>
                                          <p:attrName>ppt_h</p:attrName>
                                        </p:attrNameLst>
                                      </p:cBhvr>
                                      <p:tavLst>
                                        <p:tav tm="0">
                                          <p:val>
                                            <p:strVal val="#ppt_h"/>
                                          </p:val>
                                        </p:tav>
                                        <p:tav tm="100000">
                                          <p:val>
                                            <p:strVal val="#ppt_h"/>
                                          </p:val>
                                        </p:tav>
                                      </p:tavLst>
                                    </p:anim>
                                  </p:childTnLst>
                                </p:cTn>
                              </p:par>
                            </p:childTnLst>
                          </p:cTn>
                        </p:par>
                        <p:par>
                          <p:cTn id="128" fill="hold">
                            <p:stCondLst>
                              <p:cond delay="5000"/>
                            </p:stCondLst>
                            <p:childTnLst>
                              <p:par>
                                <p:cTn id="129" presetID="10" presetClass="entr" presetSubtype="0" fill="hold" grpId="0" nodeType="afterEffect">
                                  <p:stCondLst>
                                    <p:cond delay="0"/>
                                  </p:stCondLst>
                                  <p:childTnLst>
                                    <p:set>
                                      <p:cBhvr>
                                        <p:cTn id="130" dur="1" fill="hold">
                                          <p:stCondLst>
                                            <p:cond delay="0"/>
                                          </p:stCondLst>
                                        </p:cTn>
                                        <p:tgtEl>
                                          <p:spTgt spid="100"/>
                                        </p:tgtEl>
                                        <p:attrNameLst>
                                          <p:attrName>style.visibility</p:attrName>
                                        </p:attrNameLst>
                                      </p:cBhvr>
                                      <p:to>
                                        <p:strVal val="visible"/>
                                      </p:to>
                                    </p:set>
                                    <p:animEffect transition="in" filter="fade">
                                      <p:cBhvr>
                                        <p:cTn id="131" dur="500"/>
                                        <p:tgtEl>
                                          <p:spTgt spid="100"/>
                                        </p:tgtEl>
                                      </p:cBhvr>
                                    </p:animEffect>
                                  </p:childTnLst>
                                </p:cTn>
                              </p:par>
                              <p:par>
                                <p:cTn id="132" presetID="42" presetClass="path" presetSubtype="0" decel="100000" fill="hold" grpId="1" nodeType="withEffect">
                                  <p:stCondLst>
                                    <p:cond delay="0"/>
                                  </p:stCondLst>
                                  <p:childTnLst>
                                    <p:animMotion origin="layout" path="M -4.58333E-6 -2.22222E-6 L 0.01237 0.02847 " pathEditMode="relative" rAng="0" ptsTypes="AA">
                                      <p:cBhvr>
                                        <p:cTn id="133" dur="1000" spd="-100000" fill="hold"/>
                                        <p:tgtEl>
                                          <p:spTgt spid="100"/>
                                        </p:tgtEl>
                                        <p:attrNameLst>
                                          <p:attrName>ppt_x</p:attrName>
                                          <p:attrName>ppt_y</p:attrName>
                                        </p:attrNameLst>
                                      </p:cBhvr>
                                      <p:rCtr x="612" y="1412"/>
                                    </p:animMotion>
                                  </p:childTnLst>
                                </p:cTn>
                              </p:par>
                              <p:par>
                                <p:cTn id="134" presetID="10" presetClass="entr" presetSubtype="0" fill="hold" grpId="0" nodeType="withEffect">
                                  <p:stCondLst>
                                    <p:cond delay="200"/>
                                  </p:stCondLst>
                                  <p:childTnLst>
                                    <p:set>
                                      <p:cBhvr>
                                        <p:cTn id="135" dur="1" fill="hold">
                                          <p:stCondLst>
                                            <p:cond delay="0"/>
                                          </p:stCondLst>
                                        </p:cTn>
                                        <p:tgtEl>
                                          <p:spTgt spid="101"/>
                                        </p:tgtEl>
                                        <p:attrNameLst>
                                          <p:attrName>style.visibility</p:attrName>
                                        </p:attrNameLst>
                                      </p:cBhvr>
                                      <p:to>
                                        <p:strVal val="visible"/>
                                      </p:to>
                                    </p:set>
                                    <p:animEffect transition="in" filter="fade">
                                      <p:cBhvr>
                                        <p:cTn id="136" dur="500"/>
                                        <p:tgtEl>
                                          <p:spTgt spid="101"/>
                                        </p:tgtEl>
                                      </p:cBhvr>
                                    </p:animEffect>
                                  </p:childTnLst>
                                </p:cTn>
                              </p:par>
                              <p:par>
                                <p:cTn id="137" presetID="42" presetClass="path" presetSubtype="0" decel="100000" fill="hold" grpId="1" nodeType="withEffect">
                                  <p:stCondLst>
                                    <p:cond delay="200"/>
                                  </p:stCondLst>
                                  <p:childTnLst>
                                    <p:animMotion origin="layout" path="M -2.08333E-7 -1.11111E-6 L 0.01237 0.02847 " pathEditMode="relative" rAng="0" ptsTypes="AA">
                                      <p:cBhvr>
                                        <p:cTn id="138" dur="1000" spd="-100000" fill="hold"/>
                                        <p:tgtEl>
                                          <p:spTgt spid="101"/>
                                        </p:tgtEl>
                                        <p:attrNameLst>
                                          <p:attrName>ppt_x</p:attrName>
                                          <p:attrName>ppt_y</p:attrName>
                                        </p:attrNameLst>
                                      </p:cBhvr>
                                      <p:rCtr x="612" y="1412"/>
                                    </p:animMotion>
                                  </p:childTnLst>
                                </p:cTn>
                              </p:par>
                              <p:par>
                                <p:cTn id="139" presetID="17" presetClass="entr" presetSubtype="10" fill="hold" nodeType="withEffect">
                                  <p:stCondLst>
                                    <p:cond delay="200"/>
                                  </p:stCondLst>
                                  <p:childTnLst>
                                    <p:set>
                                      <p:cBhvr>
                                        <p:cTn id="140" dur="1" fill="hold">
                                          <p:stCondLst>
                                            <p:cond delay="0"/>
                                          </p:stCondLst>
                                        </p:cTn>
                                        <p:tgtEl>
                                          <p:spTgt spid="102"/>
                                        </p:tgtEl>
                                        <p:attrNameLst>
                                          <p:attrName>style.visibility</p:attrName>
                                        </p:attrNameLst>
                                      </p:cBhvr>
                                      <p:to>
                                        <p:strVal val="visible"/>
                                      </p:to>
                                    </p:set>
                                    <p:anim calcmode="lin" valueType="num">
                                      <p:cBhvr>
                                        <p:cTn id="141" dur="500" fill="hold"/>
                                        <p:tgtEl>
                                          <p:spTgt spid="102"/>
                                        </p:tgtEl>
                                        <p:attrNameLst>
                                          <p:attrName>ppt_w</p:attrName>
                                        </p:attrNameLst>
                                      </p:cBhvr>
                                      <p:tavLst>
                                        <p:tav tm="0">
                                          <p:val>
                                            <p:fltVal val="0"/>
                                          </p:val>
                                        </p:tav>
                                        <p:tav tm="100000">
                                          <p:val>
                                            <p:strVal val="#ppt_w"/>
                                          </p:val>
                                        </p:tav>
                                      </p:tavLst>
                                    </p:anim>
                                    <p:anim calcmode="lin" valueType="num">
                                      <p:cBhvr>
                                        <p:cTn id="142" dur="500" fill="hold"/>
                                        <p:tgtEl>
                                          <p:spTgt spid="102"/>
                                        </p:tgtEl>
                                        <p:attrNameLst>
                                          <p:attrName>ppt_h</p:attrName>
                                        </p:attrNameLst>
                                      </p:cBhvr>
                                      <p:tavLst>
                                        <p:tav tm="0">
                                          <p:val>
                                            <p:strVal val="#ppt_h"/>
                                          </p:val>
                                        </p:tav>
                                        <p:tav tm="100000">
                                          <p:val>
                                            <p:strVal val="#ppt_h"/>
                                          </p:val>
                                        </p:tav>
                                      </p:tavLst>
                                    </p:anim>
                                  </p:childTnLst>
                                </p:cTn>
                              </p:par>
                              <p:par>
                                <p:cTn id="143" presetID="10" presetClass="entr" presetSubtype="0" fill="hold" grpId="0" nodeType="withEffect">
                                  <p:stCondLst>
                                    <p:cond delay="200"/>
                                  </p:stCondLst>
                                  <p:childTnLst>
                                    <p:set>
                                      <p:cBhvr>
                                        <p:cTn id="144" dur="1" fill="hold">
                                          <p:stCondLst>
                                            <p:cond delay="0"/>
                                          </p:stCondLst>
                                        </p:cTn>
                                        <p:tgtEl>
                                          <p:spTgt spid="103"/>
                                        </p:tgtEl>
                                        <p:attrNameLst>
                                          <p:attrName>style.visibility</p:attrName>
                                        </p:attrNameLst>
                                      </p:cBhvr>
                                      <p:to>
                                        <p:strVal val="visible"/>
                                      </p:to>
                                    </p:set>
                                    <p:animEffect transition="in" filter="fade">
                                      <p:cBhvr>
                                        <p:cTn id="145" dur="500"/>
                                        <p:tgtEl>
                                          <p:spTgt spid="103"/>
                                        </p:tgtEl>
                                      </p:cBhvr>
                                    </p:animEffect>
                                  </p:childTnLst>
                                </p:cTn>
                              </p:par>
                              <p:par>
                                <p:cTn id="146" presetID="42" presetClass="path" presetSubtype="0" decel="100000" fill="hold" grpId="1" nodeType="withEffect">
                                  <p:stCondLst>
                                    <p:cond delay="200"/>
                                  </p:stCondLst>
                                  <p:childTnLst>
                                    <p:animMotion origin="layout" path="M -2.08333E-7 -1.48148E-6 L 0.01237 0.02847 " pathEditMode="relative" rAng="0" ptsTypes="AA">
                                      <p:cBhvr>
                                        <p:cTn id="147" dur="1000" spd="-100000" fill="hold"/>
                                        <p:tgtEl>
                                          <p:spTgt spid="103"/>
                                        </p:tgtEl>
                                        <p:attrNameLst>
                                          <p:attrName>ppt_x</p:attrName>
                                          <p:attrName>ppt_y</p:attrName>
                                        </p:attrNameLst>
                                      </p:cBhvr>
                                      <p:rCtr x="612" y="1412"/>
                                    </p:animMotion>
                                  </p:childTnLst>
                                </p:cTn>
                              </p:par>
                              <p:par>
                                <p:cTn id="148" presetID="17" presetClass="entr" presetSubtype="10" fill="hold" nodeType="withEffect">
                                  <p:stCondLst>
                                    <p:cond delay="200"/>
                                  </p:stCondLst>
                                  <p:childTnLst>
                                    <p:set>
                                      <p:cBhvr>
                                        <p:cTn id="149" dur="1" fill="hold">
                                          <p:stCondLst>
                                            <p:cond delay="0"/>
                                          </p:stCondLst>
                                        </p:cTn>
                                        <p:tgtEl>
                                          <p:spTgt spid="104"/>
                                        </p:tgtEl>
                                        <p:attrNameLst>
                                          <p:attrName>style.visibility</p:attrName>
                                        </p:attrNameLst>
                                      </p:cBhvr>
                                      <p:to>
                                        <p:strVal val="visible"/>
                                      </p:to>
                                    </p:set>
                                    <p:anim calcmode="lin" valueType="num">
                                      <p:cBhvr>
                                        <p:cTn id="150" dur="500" fill="hold"/>
                                        <p:tgtEl>
                                          <p:spTgt spid="104"/>
                                        </p:tgtEl>
                                        <p:attrNameLst>
                                          <p:attrName>ppt_w</p:attrName>
                                        </p:attrNameLst>
                                      </p:cBhvr>
                                      <p:tavLst>
                                        <p:tav tm="0">
                                          <p:val>
                                            <p:fltVal val="0"/>
                                          </p:val>
                                        </p:tav>
                                        <p:tav tm="100000">
                                          <p:val>
                                            <p:strVal val="#ppt_w"/>
                                          </p:val>
                                        </p:tav>
                                      </p:tavLst>
                                    </p:anim>
                                    <p:anim calcmode="lin" valueType="num">
                                      <p:cBhvr>
                                        <p:cTn id="151" dur="500" fill="hold"/>
                                        <p:tgtEl>
                                          <p:spTgt spid="104"/>
                                        </p:tgtEl>
                                        <p:attrNameLst>
                                          <p:attrName>ppt_h</p:attrName>
                                        </p:attrNameLst>
                                      </p:cBhvr>
                                      <p:tavLst>
                                        <p:tav tm="0">
                                          <p:val>
                                            <p:strVal val="#ppt_h"/>
                                          </p:val>
                                        </p:tav>
                                        <p:tav tm="100000">
                                          <p:val>
                                            <p:strVal val="#ppt_h"/>
                                          </p:val>
                                        </p:tav>
                                      </p:tavLst>
                                    </p:anim>
                                  </p:childTnLst>
                                </p:cTn>
                              </p:par>
                              <p:par>
                                <p:cTn id="152" presetID="10" presetClass="entr" presetSubtype="0" fill="hold" grpId="0" nodeType="withEffect">
                                  <p:stCondLst>
                                    <p:cond delay="200"/>
                                  </p:stCondLst>
                                  <p:childTnLst>
                                    <p:set>
                                      <p:cBhvr>
                                        <p:cTn id="153" dur="1" fill="hold">
                                          <p:stCondLst>
                                            <p:cond delay="0"/>
                                          </p:stCondLst>
                                        </p:cTn>
                                        <p:tgtEl>
                                          <p:spTgt spid="105"/>
                                        </p:tgtEl>
                                        <p:attrNameLst>
                                          <p:attrName>style.visibility</p:attrName>
                                        </p:attrNameLst>
                                      </p:cBhvr>
                                      <p:to>
                                        <p:strVal val="visible"/>
                                      </p:to>
                                    </p:set>
                                    <p:animEffect transition="in" filter="fade">
                                      <p:cBhvr>
                                        <p:cTn id="154" dur="500"/>
                                        <p:tgtEl>
                                          <p:spTgt spid="105"/>
                                        </p:tgtEl>
                                      </p:cBhvr>
                                    </p:animEffect>
                                  </p:childTnLst>
                                </p:cTn>
                              </p:par>
                              <p:par>
                                <p:cTn id="155" presetID="42" presetClass="path" presetSubtype="0" decel="100000" fill="hold" grpId="1" nodeType="withEffect">
                                  <p:stCondLst>
                                    <p:cond delay="200"/>
                                  </p:stCondLst>
                                  <p:childTnLst>
                                    <p:animMotion origin="layout" path="M -2.08333E-7 -3.7037E-7 L 0.01237 0.02847 " pathEditMode="relative" rAng="0" ptsTypes="AA">
                                      <p:cBhvr>
                                        <p:cTn id="156" dur="1000" spd="-100000" fill="hold"/>
                                        <p:tgtEl>
                                          <p:spTgt spid="105"/>
                                        </p:tgtEl>
                                        <p:attrNameLst>
                                          <p:attrName>ppt_x</p:attrName>
                                          <p:attrName>ppt_y</p:attrName>
                                        </p:attrNameLst>
                                      </p:cBhvr>
                                      <p:rCtr x="612" y="1412"/>
                                    </p:animMotion>
                                  </p:childTnLst>
                                </p:cTn>
                              </p:par>
                              <p:par>
                                <p:cTn id="157" presetID="17" presetClass="entr" presetSubtype="10" fill="hold" nodeType="withEffect">
                                  <p:stCondLst>
                                    <p:cond delay="200"/>
                                  </p:stCondLst>
                                  <p:childTnLst>
                                    <p:set>
                                      <p:cBhvr>
                                        <p:cTn id="158" dur="1" fill="hold">
                                          <p:stCondLst>
                                            <p:cond delay="0"/>
                                          </p:stCondLst>
                                        </p:cTn>
                                        <p:tgtEl>
                                          <p:spTgt spid="106"/>
                                        </p:tgtEl>
                                        <p:attrNameLst>
                                          <p:attrName>style.visibility</p:attrName>
                                        </p:attrNameLst>
                                      </p:cBhvr>
                                      <p:to>
                                        <p:strVal val="visible"/>
                                      </p:to>
                                    </p:set>
                                    <p:anim calcmode="lin" valueType="num">
                                      <p:cBhvr>
                                        <p:cTn id="159" dur="500" fill="hold"/>
                                        <p:tgtEl>
                                          <p:spTgt spid="106"/>
                                        </p:tgtEl>
                                        <p:attrNameLst>
                                          <p:attrName>ppt_w</p:attrName>
                                        </p:attrNameLst>
                                      </p:cBhvr>
                                      <p:tavLst>
                                        <p:tav tm="0">
                                          <p:val>
                                            <p:fltVal val="0"/>
                                          </p:val>
                                        </p:tav>
                                        <p:tav tm="100000">
                                          <p:val>
                                            <p:strVal val="#ppt_w"/>
                                          </p:val>
                                        </p:tav>
                                      </p:tavLst>
                                    </p:anim>
                                    <p:anim calcmode="lin" valueType="num">
                                      <p:cBhvr>
                                        <p:cTn id="160" dur="500" fill="hold"/>
                                        <p:tgtEl>
                                          <p:spTgt spid="1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animBg="1"/>
      <p:bldP spid="8" grpId="0"/>
      <p:bldP spid="8" grpId="1"/>
      <p:bldP spid="79" grpId="0" animBg="1"/>
      <p:bldP spid="79" grpId="1" animBg="1"/>
      <p:bldP spid="80" grpId="0"/>
      <p:bldP spid="80" grpId="1"/>
      <p:bldP spid="82" grpId="0"/>
      <p:bldP spid="82" grpId="1"/>
      <p:bldP spid="84" grpId="0"/>
      <p:bldP spid="84" grpId="1"/>
      <p:bldP spid="86" grpId="0" animBg="1"/>
      <p:bldP spid="86" grpId="1" animBg="1"/>
      <p:bldP spid="87" grpId="0"/>
      <p:bldP spid="87" grpId="1"/>
      <p:bldP spid="89" grpId="0"/>
      <p:bldP spid="89" grpId="1"/>
      <p:bldP spid="91" grpId="0"/>
      <p:bldP spid="91" grpId="1"/>
      <p:bldP spid="93" grpId="0" animBg="1"/>
      <p:bldP spid="93" grpId="1" animBg="1"/>
      <p:bldP spid="94" grpId="0"/>
      <p:bldP spid="94" grpId="1"/>
      <p:bldP spid="96" grpId="0"/>
      <p:bldP spid="96" grpId="1"/>
      <p:bldP spid="98" grpId="0"/>
      <p:bldP spid="98" grpId="1"/>
      <p:bldP spid="100" grpId="0" animBg="1"/>
      <p:bldP spid="100" grpId="1" animBg="1"/>
      <p:bldP spid="101" grpId="0"/>
      <p:bldP spid="101" grpId="1"/>
      <p:bldP spid="103" grpId="0"/>
      <p:bldP spid="103" grpId="1"/>
      <p:bldP spid="105" grpId="0"/>
      <p:bldP spid="105"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30">
      <a:dk1>
        <a:srgbClr val="3D5262"/>
      </a:dk1>
      <a:lt1>
        <a:srgbClr val="FFFFFF"/>
      </a:lt1>
      <a:dk2>
        <a:srgbClr val="AA80B9"/>
      </a:dk2>
      <a:lt2>
        <a:srgbClr val="BCB7AA"/>
      </a:lt2>
      <a:accent1>
        <a:srgbClr val="625FA9"/>
      </a:accent1>
      <a:accent2>
        <a:srgbClr val="4C7FBE"/>
      </a:accent2>
      <a:accent3>
        <a:srgbClr val="B25035"/>
      </a:accent3>
      <a:accent4>
        <a:srgbClr val="53C0B0"/>
      </a:accent4>
      <a:accent5>
        <a:srgbClr val="F6CD39"/>
      </a:accent5>
      <a:accent6>
        <a:srgbClr val="789C4A"/>
      </a:accent6>
      <a:hlink>
        <a:srgbClr val="3D5262"/>
      </a:hlink>
      <a:folHlink>
        <a:srgbClr val="6260AA"/>
      </a:folHlink>
    </a:clrScheme>
    <a:fontScheme name="Raleway">
      <a:majorFont>
        <a:latin typeface="Raleway ExtraBold"/>
        <a:ea typeface=""/>
        <a:cs typeface=""/>
      </a:majorFont>
      <a:minorFont>
        <a:latin typeface="Raleway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3C15200F4A1A4B92A385AD85FEE566" ma:contentTypeVersion="12" ma:contentTypeDescription="Create a new document." ma:contentTypeScope="" ma:versionID="272f331cff5079c665c3fc90685602a0">
  <xsd:schema xmlns:xsd="http://www.w3.org/2001/XMLSchema" xmlns:xs="http://www.w3.org/2001/XMLSchema" xmlns:p="http://schemas.microsoft.com/office/2006/metadata/properties" xmlns:ns2="0c29377e-e3c8-44b4-bb14-57f71db6aa9b" xmlns:ns3="37d5319b-a847-42ec-bbd1-7fad7c2b635c" targetNamespace="http://schemas.microsoft.com/office/2006/metadata/properties" ma:root="true" ma:fieldsID="7e7390f091ae87f27d73d44eee6fb871" ns2:_="" ns3:_="">
    <xsd:import namespace="0c29377e-e3c8-44b4-bb14-57f71db6aa9b"/>
    <xsd:import namespace="37d5319b-a847-42ec-bbd1-7fad7c2b635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29377e-e3c8-44b4-bb14-57f71db6aa9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e19a081-30cc-426e-8afa-fe892667a5ab}" ma:internalName="TaxCatchAll" ma:showField="CatchAllData" ma:web="0c29377e-e3c8-44b4-bb14-57f71db6aa9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d5319b-a847-42ec-bbd1-7fad7c2b635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0b466d0-eda1-4125-9e76-553919825d47"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d5319b-a847-42ec-bbd1-7fad7c2b635c">
      <Terms xmlns="http://schemas.microsoft.com/office/infopath/2007/PartnerControls"/>
    </lcf76f155ced4ddcb4097134ff3c332f>
    <TaxCatchAll xmlns="0c29377e-e3c8-44b4-bb14-57f71db6aa9b" xsi:nil="true"/>
  </documentManagement>
</p:properties>
</file>

<file path=customXml/itemProps1.xml><?xml version="1.0" encoding="utf-8"?>
<ds:datastoreItem xmlns:ds="http://schemas.openxmlformats.org/officeDocument/2006/customXml" ds:itemID="{3D4DD465-2E73-48D7-9F5A-38A0F3A2740A}"/>
</file>

<file path=customXml/itemProps2.xml><?xml version="1.0" encoding="utf-8"?>
<ds:datastoreItem xmlns:ds="http://schemas.openxmlformats.org/officeDocument/2006/customXml" ds:itemID="{601F7C5D-A6AB-4FE3-A5D6-0E4A6B26CDD5}"/>
</file>

<file path=customXml/itemProps3.xml><?xml version="1.0" encoding="utf-8"?>
<ds:datastoreItem xmlns:ds="http://schemas.openxmlformats.org/officeDocument/2006/customXml" ds:itemID="{719F86CB-445E-4169-A98A-FF05D5A55F6F}"/>
</file>

<file path=docProps/app.xml><?xml version="1.0" encoding="utf-8"?>
<Properties xmlns="http://schemas.openxmlformats.org/officeDocument/2006/extended-properties" xmlns:vt="http://schemas.openxmlformats.org/officeDocument/2006/docPropsVTypes">
  <Template>office theme</Template>
  <TotalTime>0</TotalTime>
  <Words>1239</Words>
  <Application>Microsoft Office PowerPoint</Application>
  <PresentationFormat>Widescreen</PresentationFormat>
  <Paragraphs>82</Paragraphs>
  <Slides>6</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vt:i4>
      </vt:variant>
    </vt:vector>
  </HeadingPairs>
  <TitlesOfParts>
    <vt:vector size="16" baseType="lpstr">
      <vt:lpstr>Arial</vt:lpstr>
      <vt:lpstr>Calibri</vt:lpstr>
      <vt:lpstr>Calibri Light</vt:lpstr>
      <vt:lpstr>Raleway ExtraBold</vt:lpstr>
      <vt:lpstr>Raleway Medium</vt:lpstr>
      <vt:lpstr>Raleway SemiBold</vt:lpstr>
      <vt:lpstr>Segoe UI</vt:lpstr>
      <vt:lpstr>Wingdings</vt:lpstr>
      <vt:lpstr>office theme</vt:lpstr>
      <vt:lpstr>Office Theme</vt:lpstr>
      <vt:lpstr>Abedul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Ingar</dc:creator>
  <cp:lastModifiedBy>Carol Ingar</cp:lastModifiedBy>
  <cp:revision>7</cp:revision>
  <dcterms:created xsi:type="dcterms:W3CDTF">2023-05-18T20:41:14Z</dcterms:created>
  <dcterms:modified xsi:type="dcterms:W3CDTF">2023-08-28T17:24:05Z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0x010100053C15200F4A1A4B92A385AD85FEE566</vt:lpwstr>
  </property>
</Properties>
</file>