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acifico" panose="020B0604020202020204" charset="0"/>
      <p:regular r:id="rId13"/>
    </p:embeddedFont>
    <p:embeddedFont>
      <p:font typeface="Raleway" panose="020B0003030101060003" pitchFamily="3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1DmjJ54cOaZgIAZVDW9mRJqVg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844"/>
    <a:srgbClr val="91A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00" y="-1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35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B457FC3-6389-457A-ABCD-6FFE987B58CA}"/>
              </a:ext>
            </a:extLst>
          </p:cNvPr>
          <p:cNvGrpSpPr/>
          <p:nvPr/>
        </p:nvGrpSpPr>
        <p:grpSpPr>
          <a:xfrm>
            <a:off x="55683" y="129709"/>
            <a:ext cx="3003970" cy="3189990"/>
            <a:chOff x="112833" y="218609"/>
            <a:chExt cx="3003970" cy="3189990"/>
          </a:xfrm>
        </p:grpSpPr>
        <p:grpSp>
          <p:nvGrpSpPr>
            <p:cNvPr id="213" name="Google Shape;213;p1"/>
            <p:cNvGrpSpPr/>
            <p:nvPr/>
          </p:nvGrpSpPr>
          <p:grpSpPr>
            <a:xfrm>
              <a:off x="112833" y="252883"/>
              <a:ext cx="3003970" cy="3155716"/>
              <a:chOff x="112833" y="252883"/>
              <a:chExt cx="3003970" cy="3155716"/>
            </a:xfrm>
          </p:grpSpPr>
          <p:sp>
            <p:nvSpPr>
              <p:cNvPr id="214" name="Google Shape;214;p1"/>
              <p:cNvSpPr txBox="1"/>
              <p:nvPr/>
            </p:nvSpPr>
            <p:spPr>
              <a:xfrm>
                <a:off x="229984" y="630946"/>
                <a:ext cx="2886819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Aceite esencial:____________________________________ 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Usar para: ________________________________________</a:t>
                </a:r>
                <a:endParaRPr sz="9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Cantidad a usar: __________ frecuencia: _______________</a:t>
                </a:r>
                <a:endParaRPr dirty="0"/>
              </a:p>
            </p:txBody>
          </p:sp>
          <p:sp>
            <p:nvSpPr>
              <p:cNvPr id="215" name="Google Shape;215;p1"/>
              <p:cNvSpPr txBox="1"/>
              <p:nvPr/>
            </p:nvSpPr>
            <p:spPr>
              <a:xfrm rot="16200000">
                <a:off x="-357084" y="1759463"/>
                <a:ext cx="115527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b="1" dirty="0">
                    <a:solidFill>
                      <a:srgbClr val="154844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Forma de uso</a:t>
                </a:r>
                <a:endParaRPr b="1" dirty="0">
                  <a:solidFill>
                    <a:srgbClr val="154844"/>
                  </a:solidFill>
                  <a:latin typeface="Raleway" panose="020B0003030101060003" pitchFamily="34" charset="0"/>
                </a:endParaRPr>
              </a:p>
            </p:txBody>
          </p:sp>
          <p:sp>
            <p:nvSpPr>
              <p:cNvPr id="216" name="Google Shape;216;p1"/>
              <p:cNvSpPr txBox="1"/>
              <p:nvPr/>
            </p:nvSpPr>
            <p:spPr>
              <a:xfrm>
                <a:off x="1538392" y="1539587"/>
                <a:ext cx="157841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Área afectada       planta de los pies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diluye</a:t>
                </a:r>
                <a:endParaRPr dirty="0"/>
              </a:p>
            </p:txBody>
          </p:sp>
          <p:sp>
            <p:nvSpPr>
              <p:cNvPr id="220" name="Google Shape;220;p1"/>
              <p:cNvSpPr txBox="1"/>
              <p:nvPr/>
            </p:nvSpPr>
            <p:spPr>
              <a:xfrm>
                <a:off x="743451" y="1245466"/>
                <a:ext cx="83303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 dirty="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aromática</a:t>
                </a:r>
                <a:endParaRPr sz="900" dirty="0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221" name="Google Shape;221;p1"/>
              <p:cNvSpPr txBox="1"/>
              <p:nvPr/>
            </p:nvSpPr>
            <p:spPr>
              <a:xfrm>
                <a:off x="839347" y="1709682"/>
                <a:ext cx="712687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tópica</a:t>
                </a:r>
                <a:endParaRPr sz="1100"/>
              </a:p>
            </p:txBody>
          </p:sp>
          <p:sp>
            <p:nvSpPr>
              <p:cNvPr id="222" name="Google Shape;222;p1"/>
              <p:cNvSpPr txBox="1"/>
              <p:nvPr/>
            </p:nvSpPr>
            <p:spPr>
              <a:xfrm>
                <a:off x="817749" y="2254980"/>
                <a:ext cx="64941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interna</a:t>
                </a:r>
                <a:endParaRPr sz="1100"/>
              </a:p>
            </p:txBody>
          </p:sp>
          <p:sp>
            <p:nvSpPr>
              <p:cNvPr id="223" name="Google Shape;223;p1"/>
              <p:cNvSpPr txBox="1"/>
              <p:nvPr/>
            </p:nvSpPr>
            <p:spPr>
              <a:xfrm>
                <a:off x="1539060" y="1114179"/>
                <a:ext cx="15684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 palma de la mano e inhala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___ gotas al difusor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</p:txBody>
          </p:sp>
          <p:sp>
            <p:nvSpPr>
              <p:cNvPr id="224" name="Google Shape;224;p1"/>
              <p:cNvSpPr txBox="1"/>
              <p:nvPr/>
            </p:nvSpPr>
            <p:spPr>
              <a:xfrm>
                <a:off x="1538392" y="2123421"/>
                <a:ext cx="15257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a ____  vaso con agua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Tomar en cápsula vegetal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Sublingual ____  gotas</a:t>
                </a:r>
                <a:endParaRPr dirty="0"/>
              </a:p>
            </p:txBody>
          </p:sp>
          <p:sp>
            <p:nvSpPr>
              <p:cNvPr id="225" name="Google Shape;225;p1"/>
              <p:cNvSpPr/>
              <p:nvPr/>
            </p:nvSpPr>
            <p:spPr>
              <a:xfrm>
                <a:off x="1485341" y="116363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"/>
              <p:cNvSpPr/>
              <p:nvPr/>
            </p:nvSpPr>
            <p:spPr>
              <a:xfrm>
                <a:off x="1484392" y="12944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"/>
              <p:cNvSpPr/>
              <p:nvPr/>
            </p:nvSpPr>
            <p:spPr>
              <a:xfrm>
                <a:off x="1484392" y="1427270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"/>
              <p:cNvSpPr/>
              <p:nvPr/>
            </p:nvSpPr>
            <p:spPr>
              <a:xfrm>
                <a:off x="1484392" y="170093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"/>
              <p:cNvSpPr/>
              <p:nvPr/>
            </p:nvSpPr>
            <p:spPr>
              <a:xfrm>
                <a:off x="2185544" y="172149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"/>
              <p:cNvSpPr/>
              <p:nvPr/>
            </p:nvSpPr>
            <p:spPr>
              <a:xfrm>
                <a:off x="1484392" y="18450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"/>
              <p:cNvSpPr/>
              <p:nvPr/>
            </p:nvSpPr>
            <p:spPr>
              <a:xfrm>
                <a:off x="1486589" y="1979378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"/>
              <p:cNvSpPr/>
              <p:nvPr/>
            </p:nvSpPr>
            <p:spPr>
              <a:xfrm>
                <a:off x="1484392" y="216488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"/>
              <p:cNvSpPr/>
              <p:nvPr/>
            </p:nvSpPr>
            <p:spPr>
              <a:xfrm>
                <a:off x="1484392" y="231029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4" name="Google Shape;234;p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482694" y="293308"/>
                <a:ext cx="516504" cy="3525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5" name="Google Shape;235;p1"/>
              <p:cNvSpPr/>
              <p:nvPr/>
            </p:nvSpPr>
            <p:spPr>
              <a:xfrm>
                <a:off x="1484392" y="244768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"/>
              <p:cNvSpPr txBox="1"/>
              <p:nvPr/>
            </p:nvSpPr>
            <p:spPr>
              <a:xfrm>
                <a:off x="1019208" y="252883"/>
                <a:ext cx="1495236" cy="384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50" b="1" dirty="0">
                    <a:solidFill>
                      <a:srgbClr val="91AC9D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Instrucciones  de uso Aceites esenciales</a:t>
                </a:r>
                <a:endParaRPr sz="950" b="1" dirty="0">
                  <a:solidFill>
                    <a:srgbClr val="91AC9D"/>
                  </a:solidFill>
                  <a:latin typeface="Raleway" panose="020B0003030101060003" pitchFamily="34" charset="0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237" name="Google Shape;237;p1"/>
              <p:cNvSpPr txBox="1"/>
              <p:nvPr/>
            </p:nvSpPr>
            <p:spPr>
              <a:xfrm>
                <a:off x="1403938" y="2671939"/>
                <a:ext cx="156321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Mi cel:___________________</a:t>
                </a:r>
                <a:endParaRPr sz="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38" name="Google Shape;238;p1"/>
              <p:cNvSpPr/>
              <p:nvPr/>
            </p:nvSpPr>
            <p:spPr>
              <a:xfrm>
                <a:off x="323973" y="2933219"/>
                <a:ext cx="2617529" cy="47538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Nombre: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Tel.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Aceite/situación</a:t>
                </a:r>
                <a:endParaRPr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47" name="Gráfico 246">
              <a:extLst>
                <a:ext uri="{FF2B5EF4-FFF2-40B4-BE49-F238E27FC236}">
                  <a16:creationId xmlns:a16="http://schemas.microsoft.com/office/drawing/2014/main" id="{A1129806-C062-4A9D-B317-E145F0E98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7025" y="1130545"/>
              <a:ext cx="387820" cy="387820"/>
            </a:xfrm>
            <a:prstGeom prst="rect">
              <a:avLst/>
            </a:prstGeom>
          </p:spPr>
        </p:pic>
        <p:pic>
          <p:nvPicPr>
            <p:cNvPr id="248" name="Gráfico 247">
              <a:extLst>
                <a:ext uri="{FF2B5EF4-FFF2-40B4-BE49-F238E27FC236}">
                  <a16:creationId xmlns:a16="http://schemas.microsoft.com/office/drawing/2014/main" id="{DCBB5160-AB75-4674-B6B5-AD014BAD7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843" y="1610635"/>
              <a:ext cx="387820" cy="387820"/>
            </a:xfrm>
            <a:prstGeom prst="rect">
              <a:avLst/>
            </a:prstGeom>
          </p:spPr>
        </p:pic>
        <p:pic>
          <p:nvPicPr>
            <p:cNvPr id="249" name="Gráfico 248">
              <a:extLst>
                <a:ext uri="{FF2B5EF4-FFF2-40B4-BE49-F238E27FC236}">
                  <a16:creationId xmlns:a16="http://schemas.microsoft.com/office/drawing/2014/main" id="{83490CD2-EB48-469E-B2E0-1C9CC18EC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7761" y="2123003"/>
              <a:ext cx="387820" cy="38782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5F29398D-BA14-4E4E-8B3F-E5A728BFD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9461" y="218609"/>
              <a:ext cx="675739" cy="400646"/>
            </a:xfrm>
            <a:prstGeom prst="rect">
              <a:avLst/>
            </a:prstGeom>
          </p:spPr>
        </p:pic>
      </p:grpSp>
      <p:grpSp>
        <p:nvGrpSpPr>
          <p:cNvPr id="250" name="Grupo 249">
            <a:extLst>
              <a:ext uri="{FF2B5EF4-FFF2-40B4-BE49-F238E27FC236}">
                <a16:creationId xmlns:a16="http://schemas.microsoft.com/office/drawing/2014/main" id="{E25BA1DB-5143-4A88-BF2C-1077DA0525B2}"/>
              </a:ext>
            </a:extLst>
          </p:cNvPr>
          <p:cNvGrpSpPr/>
          <p:nvPr/>
        </p:nvGrpSpPr>
        <p:grpSpPr>
          <a:xfrm>
            <a:off x="3064107" y="129709"/>
            <a:ext cx="3003970" cy="3189990"/>
            <a:chOff x="112833" y="218609"/>
            <a:chExt cx="3003970" cy="3189990"/>
          </a:xfrm>
        </p:grpSpPr>
        <p:grpSp>
          <p:nvGrpSpPr>
            <p:cNvPr id="251" name="Google Shape;213;p1">
              <a:extLst>
                <a:ext uri="{FF2B5EF4-FFF2-40B4-BE49-F238E27FC236}">
                  <a16:creationId xmlns:a16="http://schemas.microsoft.com/office/drawing/2014/main" id="{8697E86D-6739-4418-B9E9-6B3D71D10E8A}"/>
                </a:ext>
              </a:extLst>
            </p:cNvPr>
            <p:cNvGrpSpPr/>
            <p:nvPr/>
          </p:nvGrpSpPr>
          <p:grpSpPr>
            <a:xfrm>
              <a:off x="112833" y="252883"/>
              <a:ext cx="3003970" cy="3155716"/>
              <a:chOff x="112833" y="252883"/>
              <a:chExt cx="3003970" cy="3155716"/>
            </a:xfrm>
          </p:grpSpPr>
          <p:sp>
            <p:nvSpPr>
              <p:cNvPr id="256" name="Google Shape;214;p1">
                <a:extLst>
                  <a:ext uri="{FF2B5EF4-FFF2-40B4-BE49-F238E27FC236}">
                    <a16:creationId xmlns:a16="http://schemas.microsoft.com/office/drawing/2014/main" id="{541C15D9-6E01-4D1B-84BF-141DB93CB50C}"/>
                  </a:ext>
                </a:extLst>
              </p:cNvPr>
              <p:cNvSpPr txBox="1"/>
              <p:nvPr/>
            </p:nvSpPr>
            <p:spPr>
              <a:xfrm>
                <a:off x="229984" y="630946"/>
                <a:ext cx="2886819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Aceite esencial:____________________________________ 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Usar para: ________________________________________</a:t>
                </a:r>
                <a:endParaRPr sz="9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Cantidad a usar: __________ frecuencia: _______________</a:t>
                </a:r>
                <a:endParaRPr dirty="0"/>
              </a:p>
            </p:txBody>
          </p:sp>
          <p:sp>
            <p:nvSpPr>
              <p:cNvPr id="257" name="Google Shape;215;p1">
                <a:extLst>
                  <a:ext uri="{FF2B5EF4-FFF2-40B4-BE49-F238E27FC236}">
                    <a16:creationId xmlns:a16="http://schemas.microsoft.com/office/drawing/2014/main" id="{429DBC27-AE44-4737-A763-5C8C9E5C3AF3}"/>
                  </a:ext>
                </a:extLst>
              </p:cNvPr>
              <p:cNvSpPr txBox="1"/>
              <p:nvPr/>
            </p:nvSpPr>
            <p:spPr>
              <a:xfrm rot="16200000">
                <a:off x="-357084" y="1759463"/>
                <a:ext cx="115527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b="1" dirty="0">
                    <a:solidFill>
                      <a:srgbClr val="154844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Forma de uso</a:t>
                </a:r>
                <a:endParaRPr b="1" dirty="0">
                  <a:solidFill>
                    <a:srgbClr val="154844"/>
                  </a:solidFill>
                  <a:latin typeface="Raleway" panose="020B0003030101060003" pitchFamily="34" charset="0"/>
                </a:endParaRPr>
              </a:p>
            </p:txBody>
          </p:sp>
          <p:sp>
            <p:nvSpPr>
              <p:cNvPr id="258" name="Google Shape;216;p1">
                <a:extLst>
                  <a:ext uri="{FF2B5EF4-FFF2-40B4-BE49-F238E27FC236}">
                    <a16:creationId xmlns:a16="http://schemas.microsoft.com/office/drawing/2014/main" id="{D6F39D97-5405-45AB-81BD-0A42E08A9706}"/>
                  </a:ext>
                </a:extLst>
              </p:cNvPr>
              <p:cNvSpPr txBox="1"/>
              <p:nvPr/>
            </p:nvSpPr>
            <p:spPr>
              <a:xfrm>
                <a:off x="1538392" y="1539587"/>
                <a:ext cx="157841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Área afectada       planta de los pies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diluye</a:t>
                </a:r>
                <a:endParaRPr dirty="0"/>
              </a:p>
            </p:txBody>
          </p:sp>
          <p:sp>
            <p:nvSpPr>
              <p:cNvPr id="259" name="Google Shape;220;p1">
                <a:extLst>
                  <a:ext uri="{FF2B5EF4-FFF2-40B4-BE49-F238E27FC236}">
                    <a16:creationId xmlns:a16="http://schemas.microsoft.com/office/drawing/2014/main" id="{86FF487A-09CA-450C-B8F2-C5BB6BED9C83}"/>
                  </a:ext>
                </a:extLst>
              </p:cNvPr>
              <p:cNvSpPr txBox="1"/>
              <p:nvPr/>
            </p:nvSpPr>
            <p:spPr>
              <a:xfrm>
                <a:off x="743451" y="1245466"/>
                <a:ext cx="83303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 dirty="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aromática</a:t>
                </a:r>
                <a:endParaRPr sz="900" dirty="0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260" name="Google Shape;221;p1">
                <a:extLst>
                  <a:ext uri="{FF2B5EF4-FFF2-40B4-BE49-F238E27FC236}">
                    <a16:creationId xmlns:a16="http://schemas.microsoft.com/office/drawing/2014/main" id="{80904D0C-4EE1-41FA-847A-14FB8EB43FAE}"/>
                  </a:ext>
                </a:extLst>
              </p:cNvPr>
              <p:cNvSpPr txBox="1"/>
              <p:nvPr/>
            </p:nvSpPr>
            <p:spPr>
              <a:xfrm>
                <a:off x="839347" y="1709682"/>
                <a:ext cx="712687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tópica</a:t>
                </a:r>
                <a:endParaRPr sz="1100"/>
              </a:p>
            </p:txBody>
          </p:sp>
          <p:sp>
            <p:nvSpPr>
              <p:cNvPr id="261" name="Google Shape;222;p1">
                <a:extLst>
                  <a:ext uri="{FF2B5EF4-FFF2-40B4-BE49-F238E27FC236}">
                    <a16:creationId xmlns:a16="http://schemas.microsoft.com/office/drawing/2014/main" id="{AA814078-B1F8-43E9-A7F6-B8CB53BE661C}"/>
                  </a:ext>
                </a:extLst>
              </p:cNvPr>
              <p:cNvSpPr txBox="1"/>
              <p:nvPr/>
            </p:nvSpPr>
            <p:spPr>
              <a:xfrm>
                <a:off x="817749" y="2254980"/>
                <a:ext cx="64941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interna</a:t>
                </a:r>
                <a:endParaRPr sz="1100"/>
              </a:p>
            </p:txBody>
          </p:sp>
          <p:sp>
            <p:nvSpPr>
              <p:cNvPr id="262" name="Google Shape;223;p1">
                <a:extLst>
                  <a:ext uri="{FF2B5EF4-FFF2-40B4-BE49-F238E27FC236}">
                    <a16:creationId xmlns:a16="http://schemas.microsoft.com/office/drawing/2014/main" id="{05462CF5-4A93-4085-8ADA-E1DA5D8FE734}"/>
                  </a:ext>
                </a:extLst>
              </p:cNvPr>
              <p:cNvSpPr txBox="1"/>
              <p:nvPr/>
            </p:nvSpPr>
            <p:spPr>
              <a:xfrm>
                <a:off x="1539060" y="1114179"/>
                <a:ext cx="15684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 palma de la mano e inhala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___ gotas al difusor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</p:txBody>
          </p:sp>
          <p:sp>
            <p:nvSpPr>
              <p:cNvPr id="263" name="Google Shape;224;p1">
                <a:extLst>
                  <a:ext uri="{FF2B5EF4-FFF2-40B4-BE49-F238E27FC236}">
                    <a16:creationId xmlns:a16="http://schemas.microsoft.com/office/drawing/2014/main" id="{669D86AA-E734-42C1-80CA-7FF7CFC63DC9}"/>
                  </a:ext>
                </a:extLst>
              </p:cNvPr>
              <p:cNvSpPr txBox="1"/>
              <p:nvPr/>
            </p:nvSpPr>
            <p:spPr>
              <a:xfrm>
                <a:off x="1538392" y="2123421"/>
                <a:ext cx="15257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a ____  vaso con agua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Tomar en cápsula vegetal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Sublingual ____  gotas</a:t>
                </a:r>
                <a:endParaRPr dirty="0"/>
              </a:p>
            </p:txBody>
          </p:sp>
          <p:sp>
            <p:nvSpPr>
              <p:cNvPr id="264" name="Google Shape;225;p1">
                <a:extLst>
                  <a:ext uri="{FF2B5EF4-FFF2-40B4-BE49-F238E27FC236}">
                    <a16:creationId xmlns:a16="http://schemas.microsoft.com/office/drawing/2014/main" id="{8493D7BC-AB7C-4A86-A510-F1FDD9806A05}"/>
                  </a:ext>
                </a:extLst>
              </p:cNvPr>
              <p:cNvSpPr/>
              <p:nvPr/>
            </p:nvSpPr>
            <p:spPr>
              <a:xfrm>
                <a:off x="1485341" y="116363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26;p1">
                <a:extLst>
                  <a:ext uri="{FF2B5EF4-FFF2-40B4-BE49-F238E27FC236}">
                    <a16:creationId xmlns:a16="http://schemas.microsoft.com/office/drawing/2014/main" id="{029BB5E4-AD84-43E1-920A-19464960D17D}"/>
                  </a:ext>
                </a:extLst>
              </p:cNvPr>
              <p:cNvSpPr/>
              <p:nvPr/>
            </p:nvSpPr>
            <p:spPr>
              <a:xfrm>
                <a:off x="1484392" y="12944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27;p1">
                <a:extLst>
                  <a:ext uri="{FF2B5EF4-FFF2-40B4-BE49-F238E27FC236}">
                    <a16:creationId xmlns:a16="http://schemas.microsoft.com/office/drawing/2014/main" id="{B9889810-9E35-427F-99B7-88B53C8165A0}"/>
                  </a:ext>
                </a:extLst>
              </p:cNvPr>
              <p:cNvSpPr/>
              <p:nvPr/>
            </p:nvSpPr>
            <p:spPr>
              <a:xfrm>
                <a:off x="1484392" y="1427270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28;p1">
                <a:extLst>
                  <a:ext uri="{FF2B5EF4-FFF2-40B4-BE49-F238E27FC236}">
                    <a16:creationId xmlns:a16="http://schemas.microsoft.com/office/drawing/2014/main" id="{9E43907A-DDF3-4D30-B979-A868B7DEC4D7}"/>
                  </a:ext>
                </a:extLst>
              </p:cNvPr>
              <p:cNvSpPr/>
              <p:nvPr/>
            </p:nvSpPr>
            <p:spPr>
              <a:xfrm>
                <a:off x="1484392" y="170093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29;p1">
                <a:extLst>
                  <a:ext uri="{FF2B5EF4-FFF2-40B4-BE49-F238E27FC236}">
                    <a16:creationId xmlns:a16="http://schemas.microsoft.com/office/drawing/2014/main" id="{DBEC92A5-DBAB-488C-B514-587621CE4CBF}"/>
                  </a:ext>
                </a:extLst>
              </p:cNvPr>
              <p:cNvSpPr/>
              <p:nvPr/>
            </p:nvSpPr>
            <p:spPr>
              <a:xfrm>
                <a:off x="2185544" y="172149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30;p1">
                <a:extLst>
                  <a:ext uri="{FF2B5EF4-FFF2-40B4-BE49-F238E27FC236}">
                    <a16:creationId xmlns:a16="http://schemas.microsoft.com/office/drawing/2014/main" id="{6006DB3E-A9C1-4427-84AF-B09F74A16731}"/>
                  </a:ext>
                </a:extLst>
              </p:cNvPr>
              <p:cNvSpPr/>
              <p:nvPr/>
            </p:nvSpPr>
            <p:spPr>
              <a:xfrm>
                <a:off x="1484392" y="18450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31;p1">
                <a:extLst>
                  <a:ext uri="{FF2B5EF4-FFF2-40B4-BE49-F238E27FC236}">
                    <a16:creationId xmlns:a16="http://schemas.microsoft.com/office/drawing/2014/main" id="{92DE904D-6744-4884-8640-A42CBF26ED0A}"/>
                  </a:ext>
                </a:extLst>
              </p:cNvPr>
              <p:cNvSpPr/>
              <p:nvPr/>
            </p:nvSpPr>
            <p:spPr>
              <a:xfrm>
                <a:off x="1486589" y="1979378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32;p1">
                <a:extLst>
                  <a:ext uri="{FF2B5EF4-FFF2-40B4-BE49-F238E27FC236}">
                    <a16:creationId xmlns:a16="http://schemas.microsoft.com/office/drawing/2014/main" id="{06D0D8C4-C55F-4B3B-8173-169D4117AD81}"/>
                  </a:ext>
                </a:extLst>
              </p:cNvPr>
              <p:cNvSpPr/>
              <p:nvPr/>
            </p:nvSpPr>
            <p:spPr>
              <a:xfrm>
                <a:off x="1484392" y="216488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33;p1">
                <a:extLst>
                  <a:ext uri="{FF2B5EF4-FFF2-40B4-BE49-F238E27FC236}">
                    <a16:creationId xmlns:a16="http://schemas.microsoft.com/office/drawing/2014/main" id="{37169CDF-9F6E-4A78-99AE-C2AA72BB5530}"/>
                  </a:ext>
                </a:extLst>
              </p:cNvPr>
              <p:cNvSpPr/>
              <p:nvPr/>
            </p:nvSpPr>
            <p:spPr>
              <a:xfrm>
                <a:off x="1484392" y="231029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73" name="Google Shape;234;p1">
                <a:extLst>
                  <a:ext uri="{FF2B5EF4-FFF2-40B4-BE49-F238E27FC236}">
                    <a16:creationId xmlns:a16="http://schemas.microsoft.com/office/drawing/2014/main" id="{0F7382EE-DC16-4D70-83C3-F7DBD4CCFFB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482694" y="293308"/>
                <a:ext cx="516504" cy="3525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4" name="Google Shape;235;p1">
                <a:extLst>
                  <a:ext uri="{FF2B5EF4-FFF2-40B4-BE49-F238E27FC236}">
                    <a16:creationId xmlns:a16="http://schemas.microsoft.com/office/drawing/2014/main" id="{DB294F49-F2A4-4AB1-9551-2B44F08651E2}"/>
                  </a:ext>
                </a:extLst>
              </p:cNvPr>
              <p:cNvSpPr/>
              <p:nvPr/>
            </p:nvSpPr>
            <p:spPr>
              <a:xfrm>
                <a:off x="1484392" y="244768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36;p1">
                <a:extLst>
                  <a:ext uri="{FF2B5EF4-FFF2-40B4-BE49-F238E27FC236}">
                    <a16:creationId xmlns:a16="http://schemas.microsoft.com/office/drawing/2014/main" id="{25D20BA3-D5C2-41BD-8754-4E3E0E2BC60D}"/>
                  </a:ext>
                </a:extLst>
              </p:cNvPr>
              <p:cNvSpPr txBox="1"/>
              <p:nvPr/>
            </p:nvSpPr>
            <p:spPr>
              <a:xfrm>
                <a:off x="1019208" y="252883"/>
                <a:ext cx="1495236" cy="384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50" b="1" dirty="0">
                    <a:solidFill>
                      <a:srgbClr val="91AC9D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Instrucciones  de uso Aceites esenciales</a:t>
                </a:r>
                <a:endParaRPr sz="950" b="1" dirty="0">
                  <a:solidFill>
                    <a:srgbClr val="91AC9D"/>
                  </a:solidFill>
                  <a:latin typeface="Raleway" panose="020B0003030101060003" pitchFamily="34" charset="0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276" name="Google Shape;237;p1">
                <a:extLst>
                  <a:ext uri="{FF2B5EF4-FFF2-40B4-BE49-F238E27FC236}">
                    <a16:creationId xmlns:a16="http://schemas.microsoft.com/office/drawing/2014/main" id="{74AA2BEC-55B1-4038-B02B-06846B64107C}"/>
                  </a:ext>
                </a:extLst>
              </p:cNvPr>
              <p:cNvSpPr txBox="1"/>
              <p:nvPr/>
            </p:nvSpPr>
            <p:spPr>
              <a:xfrm>
                <a:off x="1403938" y="2671939"/>
                <a:ext cx="156321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Mi cel:___________________</a:t>
                </a:r>
                <a:endParaRPr sz="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77" name="Google Shape;238;p1">
                <a:extLst>
                  <a:ext uri="{FF2B5EF4-FFF2-40B4-BE49-F238E27FC236}">
                    <a16:creationId xmlns:a16="http://schemas.microsoft.com/office/drawing/2014/main" id="{C556B68A-0A55-4740-A17C-6064D4663370}"/>
                  </a:ext>
                </a:extLst>
              </p:cNvPr>
              <p:cNvSpPr/>
              <p:nvPr/>
            </p:nvSpPr>
            <p:spPr>
              <a:xfrm>
                <a:off x="323973" y="2933219"/>
                <a:ext cx="2617529" cy="47538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Nombre: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Tel.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Aceite/situación</a:t>
                </a:r>
                <a:endParaRPr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52" name="Gráfico 251">
              <a:extLst>
                <a:ext uri="{FF2B5EF4-FFF2-40B4-BE49-F238E27FC236}">
                  <a16:creationId xmlns:a16="http://schemas.microsoft.com/office/drawing/2014/main" id="{D18BAB42-9A16-48BB-8C0F-688106894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7025" y="1130545"/>
              <a:ext cx="387820" cy="387820"/>
            </a:xfrm>
            <a:prstGeom prst="rect">
              <a:avLst/>
            </a:prstGeom>
          </p:spPr>
        </p:pic>
        <p:pic>
          <p:nvPicPr>
            <p:cNvPr id="253" name="Gráfico 252">
              <a:extLst>
                <a:ext uri="{FF2B5EF4-FFF2-40B4-BE49-F238E27FC236}">
                  <a16:creationId xmlns:a16="http://schemas.microsoft.com/office/drawing/2014/main" id="{69A38721-265E-4794-8188-AB1908FEF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843" y="1610635"/>
              <a:ext cx="387820" cy="387820"/>
            </a:xfrm>
            <a:prstGeom prst="rect">
              <a:avLst/>
            </a:prstGeom>
          </p:spPr>
        </p:pic>
        <p:pic>
          <p:nvPicPr>
            <p:cNvPr id="254" name="Gráfico 253">
              <a:extLst>
                <a:ext uri="{FF2B5EF4-FFF2-40B4-BE49-F238E27FC236}">
                  <a16:creationId xmlns:a16="http://schemas.microsoft.com/office/drawing/2014/main" id="{A2EE4942-D0E5-4057-ACAA-3F8A08F8F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7761" y="2123003"/>
              <a:ext cx="387820" cy="387820"/>
            </a:xfrm>
            <a:prstGeom prst="rect">
              <a:avLst/>
            </a:prstGeom>
          </p:spPr>
        </p:pic>
        <p:pic>
          <p:nvPicPr>
            <p:cNvPr id="255" name="Gráfico 254">
              <a:extLst>
                <a:ext uri="{FF2B5EF4-FFF2-40B4-BE49-F238E27FC236}">
                  <a16:creationId xmlns:a16="http://schemas.microsoft.com/office/drawing/2014/main" id="{E7EF41EA-1675-4910-9228-50B8742F2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9461" y="218609"/>
              <a:ext cx="675739" cy="400646"/>
            </a:xfrm>
            <a:prstGeom prst="rect">
              <a:avLst/>
            </a:prstGeom>
          </p:spPr>
        </p:pic>
      </p:grpSp>
      <p:grpSp>
        <p:nvGrpSpPr>
          <p:cNvPr id="278" name="Grupo 277">
            <a:extLst>
              <a:ext uri="{FF2B5EF4-FFF2-40B4-BE49-F238E27FC236}">
                <a16:creationId xmlns:a16="http://schemas.microsoft.com/office/drawing/2014/main" id="{5C608D8E-EC63-4B58-BD9C-ADD07582AA3F}"/>
              </a:ext>
            </a:extLst>
          </p:cNvPr>
          <p:cNvGrpSpPr/>
          <p:nvPr/>
        </p:nvGrpSpPr>
        <p:grpSpPr>
          <a:xfrm>
            <a:off x="6137962" y="129709"/>
            <a:ext cx="3003970" cy="3189990"/>
            <a:chOff x="112833" y="218609"/>
            <a:chExt cx="3003970" cy="3189990"/>
          </a:xfrm>
        </p:grpSpPr>
        <p:grpSp>
          <p:nvGrpSpPr>
            <p:cNvPr id="279" name="Google Shape;213;p1">
              <a:extLst>
                <a:ext uri="{FF2B5EF4-FFF2-40B4-BE49-F238E27FC236}">
                  <a16:creationId xmlns:a16="http://schemas.microsoft.com/office/drawing/2014/main" id="{8D917E55-DBFA-416B-88B6-AABE36F61444}"/>
                </a:ext>
              </a:extLst>
            </p:cNvPr>
            <p:cNvGrpSpPr/>
            <p:nvPr/>
          </p:nvGrpSpPr>
          <p:grpSpPr>
            <a:xfrm>
              <a:off x="112833" y="252883"/>
              <a:ext cx="3003970" cy="3155716"/>
              <a:chOff x="112833" y="252883"/>
              <a:chExt cx="3003970" cy="3155716"/>
            </a:xfrm>
          </p:grpSpPr>
          <p:sp>
            <p:nvSpPr>
              <p:cNvPr id="284" name="Google Shape;214;p1">
                <a:extLst>
                  <a:ext uri="{FF2B5EF4-FFF2-40B4-BE49-F238E27FC236}">
                    <a16:creationId xmlns:a16="http://schemas.microsoft.com/office/drawing/2014/main" id="{D9B0E244-17D1-4DE9-B285-7313735587B7}"/>
                  </a:ext>
                </a:extLst>
              </p:cNvPr>
              <p:cNvSpPr txBox="1"/>
              <p:nvPr/>
            </p:nvSpPr>
            <p:spPr>
              <a:xfrm>
                <a:off x="229984" y="630946"/>
                <a:ext cx="2886819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Aceite esencial:____________________________________ 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Usar para: ________________________________________</a:t>
                </a:r>
                <a:endParaRPr sz="9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Cantidad a usar: __________ frecuencia: _______________</a:t>
                </a:r>
                <a:endParaRPr dirty="0"/>
              </a:p>
            </p:txBody>
          </p:sp>
          <p:sp>
            <p:nvSpPr>
              <p:cNvPr id="285" name="Google Shape;215;p1">
                <a:extLst>
                  <a:ext uri="{FF2B5EF4-FFF2-40B4-BE49-F238E27FC236}">
                    <a16:creationId xmlns:a16="http://schemas.microsoft.com/office/drawing/2014/main" id="{3B9D5E1D-54FC-40B6-88E8-436FF2490D4A}"/>
                  </a:ext>
                </a:extLst>
              </p:cNvPr>
              <p:cNvSpPr txBox="1"/>
              <p:nvPr/>
            </p:nvSpPr>
            <p:spPr>
              <a:xfrm rot="16200000">
                <a:off x="-357084" y="1759463"/>
                <a:ext cx="115527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b="1" dirty="0">
                    <a:solidFill>
                      <a:srgbClr val="154844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Forma de uso</a:t>
                </a:r>
                <a:endParaRPr b="1" dirty="0">
                  <a:solidFill>
                    <a:srgbClr val="154844"/>
                  </a:solidFill>
                  <a:latin typeface="Raleway" panose="020B0003030101060003" pitchFamily="34" charset="0"/>
                </a:endParaRPr>
              </a:p>
            </p:txBody>
          </p:sp>
          <p:sp>
            <p:nvSpPr>
              <p:cNvPr id="286" name="Google Shape;216;p1">
                <a:extLst>
                  <a:ext uri="{FF2B5EF4-FFF2-40B4-BE49-F238E27FC236}">
                    <a16:creationId xmlns:a16="http://schemas.microsoft.com/office/drawing/2014/main" id="{B257D467-5F0C-4758-A567-2C9AD735636D}"/>
                  </a:ext>
                </a:extLst>
              </p:cNvPr>
              <p:cNvSpPr txBox="1"/>
              <p:nvPr/>
            </p:nvSpPr>
            <p:spPr>
              <a:xfrm>
                <a:off x="1538392" y="1539587"/>
                <a:ext cx="157841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Área afectada       planta de los pies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diluye</a:t>
                </a:r>
                <a:endParaRPr dirty="0"/>
              </a:p>
            </p:txBody>
          </p:sp>
          <p:sp>
            <p:nvSpPr>
              <p:cNvPr id="287" name="Google Shape;220;p1">
                <a:extLst>
                  <a:ext uri="{FF2B5EF4-FFF2-40B4-BE49-F238E27FC236}">
                    <a16:creationId xmlns:a16="http://schemas.microsoft.com/office/drawing/2014/main" id="{FE49BB7B-AAC5-4695-8ACA-56DC9E12E19F}"/>
                  </a:ext>
                </a:extLst>
              </p:cNvPr>
              <p:cNvSpPr txBox="1"/>
              <p:nvPr/>
            </p:nvSpPr>
            <p:spPr>
              <a:xfrm>
                <a:off x="743451" y="1245466"/>
                <a:ext cx="83303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 dirty="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aromática</a:t>
                </a:r>
                <a:endParaRPr sz="900" dirty="0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288" name="Google Shape;221;p1">
                <a:extLst>
                  <a:ext uri="{FF2B5EF4-FFF2-40B4-BE49-F238E27FC236}">
                    <a16:creationId xmlns:a16="http://schemas.microsoft.com/office/drawing/2014/main" id="{5C7EE1D4-77CA-4CA4-BF01-D06FEC5FA975}"/>
                  </a:ext>
                </a:extLst>
              </p:cNvPr>
              <p:cNvSpPr txBox="1"/>
              <p:nvPr/>
            </p:nvSpPr>
            <p:spPr>
              <a:xfrm>
                <a:off x="839347" y="1709682"/>
                <a:ext cx="712687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tópica</a:t>
                </a:r>
                <a:endParaRPr sz="1100"/>
              </a:p>
            </p:txBody>
          </p:sp>
          <p:sp>
            <p:nvSpPr>
              <p:cNvPr id="289" name="Google Shape;222;p1">
                <a:extLst>
                  <a:ext uri="{FF2B5EF4-FFF2-40B4-BE49-F238E27FC236}">
                    <a16:creationId xmlns:a16="http://schemas.microsoft.com/office/drawing/2014/main" id="{D1249478-D453-4B35-9DAB-2F99123E3B87}"/>
                  </a:ext>
                </a:extLst>
              </p:cNvPr>
              <p:cNvSpPr txBox="1"/>
              <p:nvPr/>
            </p:nvSpPr>
            <p:spPr>
              <a:xfrm>
                <a:off x="817749" y="2254980"/>
                <a:ext cx="64941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interna</a:t>
                </a:r>
                <a:endParaRPr sz="1100"/>
              </a:p>
            </p:txBody>
          </p:sp>
          <p:sp>
            <p:nvSpPr>
              <p:cNvPr id="290" name="Google Shape;223;p1">
                <a:extLst>
                  <a:ext uri="{FF2B5EF4-FFF2-40B4-BE49-F238E27FC236}">
                    <a16:creationId xmlns:a16="http://schemas.microsoft.com/office/drawing/2014/main" id="{0320844D-1B8F-4A7A-AA76-19E24B0AB1AC}"/>
                  </a:ext>
                </a:extLst>
              </p:cNvPr>
              <p:cNvSpPr txBox="1"/>
              <p:nvPr/>
            </p:nvSpPr>
            <p:spPr>
              <a:xfrm>
                <a:off x="1539060" y="1114179"/>
                <a:ext cx="15684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 palma de la mano e inhala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___ gotas al difusor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</p:txBody>
          </p:sp>
          <p:sp>
            <p:nvSpPr>
              <p:cNvPr id="291" name="Google Shape;224;p1">
                <a:extLst>
                  <a:ext uri="{FF2B5EF4-FFF2-40B4-BE49-F238E27FC236}">
                    <a16:creationId xmlns:a16="http://schemas.microsoft.com/office/drawing/2014/main" id="{1721CB17-AB88-4F14-9464-9B33FF0FD92E}"/>
                  </a:ext>
                </a:extLst>
              </p:cNvPr>
              <p:cNvSpPr txBox="1"/>
              <p:nvPr/>
            </p:nvSpPr>
            <p:spPr>
              <a:xfrm>
                <a:off x="1538392" y="2123421"/>
                <a:ext cx="15257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a ____  vaso con agua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Tomar en cápsula vegetal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Sublingual ____  gotas</a:t>
                </a:r>
                <a:endParaRPr dirty="0"/>
              </a:p>
            </p:txBody>
          </p:sp>
          <p:sp>
            <p:nvSpPr>
              <p:cNvPr id="292" name="Google Shape;225;p1">
                <a:extLst>
                  <a:ext uri="{FF2B5EF4-FFF2-40B4-BE49-F238E27FC236}">
                    <a16:creationId xmlns:a16="http://schemas.microsoft.com/office/drawing/2014/main" id="{F2361F6F-C8C1-4ED1-B1F4-EFC1B08800AC}"/>
                  </a:ext>
                </a:extLst>
              </p:cNvPr>
              <p:cNvSpPr/>
              <p:nvPr/>
            </p:nvSpPr>
            <p:spPr>
              <a:xfrm>
                <a:off x="1485341" y="116363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26;p1">
                <a:extLst>
                  <a:ext uri="{FF2B5EF4-FFF2-40B4-BE49-F238E27FC236}">
                    <a16:creationId xmlns:a16="http://schemas.microsoft.com/office/drawing/2014/main" id="{40A7716A-5EB0-40B1-B67F-6E29D4736DBD}"/>
                  </a:ext>
                </a:extLst>
              </p:cNvPr>
              <p:cNvSpPr/>
              <p:nvPr/>
            </p:nvSpPr>
            <p:spPr>
              <a:xfrm>
                <a:off x="1484392" y="12944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27;p1">
                <a:extLst>
                  <a:ext uri="{FF2B5EF4-FFF2-40B4-BE49-F238E27FC236}">
                    <a16:creationId xmlns:a16="http://schemas.microsoft.com/office/drawing/2014/main" id="{0D6F0151-C406-48CB-9E3D-6DEF42D6F1D5}"/>
                  </a:ext>
                </a:extLst>
              </p:cNvPr>
              <p:cNvSpPr/>
              <p:nvPr/>
            </p:nvSpPr>
            <p:spPr>
              <a:xfrm>
                <a:off x="1484392" y="1427270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28;p1">
                <a:extLst>
                  <a:ext uri="{FF2B5EF4-FFF2-40B4-BE49-F238E27FC236}">
                    <a16:creationId xmlns:a16="http://schemas.microsoft.com/office/drawing/2014/main" id="{A0E9C045-047F-4BE3-9945-5FBDAE9D43A6}"/>
                  </a:ext>
                </a:extLst>
              </p:cNvPr>
              <p:cNvSpPr/>
              <p:nvPr/>
            </p:nvSpPr>
            <p:spPr>
              <a:xfrm>
                <a:off x="1484392" y="170093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29;p1">
                <a:extLst>
                  <a:ext uri="{FF2B5EF4-FFF2-40B4-BE49-F238E27FC236}">
                    <a16:creationId xmlns:a16="http://schemas.microsoft.com/office/drawing/2014/main" id="{7C9BCCEF-59DB-49DD-8294-C168D2A0A347}"/>
                  </a:ext>
                </a:extLst>
              </p:cNvPr>
              <p:cNvSpPr/>
              <p:nvPr/>
            </p:nvSpPr>
            <p:spPr>
              <a:xfrm>
                <a:off x="2185544" y="172149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30;p1">
                <a:extLst>
                  <a:ext uri="{FF2B5EF4-FFF2-40B4-BE49-F238E27FC236}">
                    <a16:creationId xmlns:a16="http://schemas.microsoft.com/office/drawing/2014/main" id="{FF6178A0-5979-4509-9E6C-EFCA28D1BAC8}"/>
                  </a:ext>
                </a:extLst>
              </p:cNvPr>
              <p:cNvSpPr/>
              <p:nvPr/>
            </p:nvSpPr>
            <p:spPr>
              <a:xfrm>
                <a:off x="1484392" y="18450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31;p1">
                <a:extLst>
                  <a:ext uri="{FF2B5EF4-FFF2-40B4-BE49-F238E27FC236}">
                    <a16:creationId xmlns:a16="http://schemas.microsoft.com/office/drawing/2014/main" id="{A544BC24-BD52-444F-8EA2-E7CFF0AE977E}"/>
                  </a:ext>
                </a:extLst>
              </p:cNvPr>
              <p:cNvSpPr/>
              <p:nvPr/>
            </p:nvSpPr>
            <p:spPr>
              <a:xfrm>
                <a:off x="1486589" y="1979378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32;p1">
                <a:extLst>
                  <a:ext uri="{FF2B5EF4-FFF2-40B4-BE49-F238E27FC236}">
                    <a16:creationId xmlns:a16="http://schemas.microsoft.com/office/drawing/2014/main" id="{A14F3B71-4570-4746-9376-3F4BE07B37B7}"/>
                  </a:ext>
                </a:extLst>
              </p:cNvPr>
              <p:cNvSpPr/>
              <p:nvPr/>
            </p:nvSpPr>
            <p:spPr>
              <a:xfrm>
                <a:off x="1484392" y="216488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233;p1">
                <a:extLst>
                  <a:ext uri="{FF2B5EF4-FFF2-40B4-BE49-F238E27FC236}">
                    <a16:creationId xmlns:a16="http://schemas.microsoft.com/office/drawing/2014/main" id="{28730DA8-CD05-4369-81DE-C50FD8995E27}"/>
                  </a:ext>
                </a:extLst>
              </p:cNvPr>
              <p:cNvSpPr/>
              <p:nvPr/>
            </p:nvSpPr>
            <p:spPr>
              <a:xfrm>
                <a:off x="1484392" y="231029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1" name="Google Shape;234;p1">
                <a:extLst>
                  <a:ext uri="{FF2B5EF4-FFF2-40B4-BE49-F238E27FC236}">
                    <a16:creationId xmlns:a16="http://schemas.microsoft.com/office/drawing/2014/main" id="{89D20861-2E9F-47E8-A6B4-19E2505FE5D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482694" y="293308"/>
                <a:ext cx="516504" cy="3525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2" name="Google Shape;235;p1">
                <a:extLst>
                  <a:ext uri="{FF2B5EF4-FFF2-40B4-BE49-F238E27FC236}">
                    <a16:creationId xmlns:a16="http://schemas.microsoft.com/office/drawing/2014/main" id="{F36DE2C9-4C7B-41CD-A25E-754B592C7FF9}"/>
                  </a:ext>
                </a:extLst>
              </p:cNvPr>
              <p:cNvSpPr/>
              <p:nvPr/>
            </p:nvSpPr>
            <p:spPr>
              <a:xfrm>
                <a:off x="1484392" y="244768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236;p1">
                <a:extLst>
                  <a:ext uri="{FF2B5EF4-FFF2-40B4-BE49-F238E27FC236}">
                    <a16:creationId xmlns:a16="http://schemas.microsoft.com/office/drawing/2014/main" id="{3DD56466-0D37-46A8-B23B-119FEA262B62}"/>
                  </a:ext>
                </a:extLst>
              </p:cNvPr>
              <p:cNvSpPr txBox="1"/>
              <p:nvPr/>
            </p:nvSpPr>
            <p:spPr>
              <a:xfrm>
                <a:off x="1019208" y="252883"/>
                <a:ext cx="1495236" cy="384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50" b="1" dirty="0">
                    <a:solidFill>
                      <a:srgbClr val="91AC9D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Instrucciones  de uso Aceites esenciales</a:t>
                </a:r>
                <a:endParaRPr sz="950" b="1" dirty="0">
                  <a:solidFill>
                    <a:srgbClr val="91AC9D"/>
                  </a:solidFill>
                  <a:latin typeface="Raleway" panose="020B0003030101060003" pitchFamily="34" charset="0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304" name="Google Shape;237;p1">
                <a:extLst>
                  <a:ext uri="{FF2B5EF4-FFF2-40B4-BE49-F238E27FC236}">
                    <a16:creationId xmlns:a16="http://schemas.microsoft.com/office/drawing/2014/main" id="{68514BAE-AC75-4C7A-A8F2-742DA3A533A9}"/>
                  </a:ext>
                </a:extLst>
              </p:cNvPr>
              <p:cNvSpPr txBox="1"/>
              <p:nvPr/>
            </p:nvSpPr>
            <p:spPr>
              <a:xfrm>
                <a:off x="1403938" y="2671939"/>
                <a:ext cx="156321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Mi cel:___________________</a:t>
                </a:r>
                <a:endParaRPr sz="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305" name="Google Shape;238;p1">
                <a:extLst>
                  <a:ext uri="{FF2B5EF4-FFF2-40B4-BE49-F238E27FC236}">
                    <a16:creationId xmlns:a16="http://schemas.microsoft.com/office/drawing/2014/main" id="{0AAFDDD1-9144-4093-B986-748E8AE77D1E}"/>
                  </a:ext>
                </a:extLst>
              </p:cNvPr>
              <p:cNvSpPr/>
              <p:nvPr/>
            </p:nvSpPr>
            <p:spPr>
              <a:xfrm>
                <a:off x="323973" y="2933219"/>
                <a:ext cx="2617529" cy="47538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Nombre: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Tel.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Aceite/situación</a:t>
                </a:r>
                <a:endParaRPr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80" name="Gráfico 279">
              <a:extLst>
                <a:ext uri="{FF2B5EF4-FFF2-40B4-BE49-F238E27FC236}">
                  <a16:creationId xmlns:a16="http://schemas.microsoft.com/office/drawing/2014/main" id="{4B32FBE1-6EC3-4474-AA30-B85C31D83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7025" y="1130545"/>
              <a:ext cx="387820" cy="387820"/>
            </a:xfrm>
            <a:prstGeom prst="rect">
              <a:avLst/>
            </a:prstGeom>
          </p:spPr>
        </p:pic>
        <p:pic>
          <p:nvPicPr>
            <p:cNvPr id="281" name="Gráfico 280">
              <a:extLst>
                <a:ext uri="{FF2B5EF4-FFF2-40B4-BE49-F238E27FC236}">
                  <a16:creationId xmlns:a16="http://schemas.microsoft.com/office/drawing/2014/main" id="{ACD98EFC-D7C2-4F77-BFC0-ADA840EB6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843" y="1610635"/>
              <a:ext cx="387820" cy="387820"/>
            </a:xfrm>
            <a:prstGeom prst="rect">
              <a:avLst/>
            </a:prstGeom>
          </p:spPr>
        </p:pic>
        <p:pic>
          <p:nvPicPr>
            <p:cNvPr id="282" name="Gráfico 281">
              <a:extLst>
                <a:ext uri="{FF2B5EF4-FFF2-40B4-BE49-F238E27FC236}">
                  <a16:creationId xmlns:a16="http://schemas.microsoft.com/office/drawing/2014/main" id="{DA7A0030-61DE-406D-ADE2-74BDB58C3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7761" y="2123003"/>
              <a:ext cx="387820" cy="387820"/>
            </a:xfrm>
            <a:prstGeom prst="rect">
              <a:avLst/>
            </a:prstGeom>
          </p:spPr>
        </p:pic>
        <p:pic>
          <p:nvPicPr>
            <p:cNvPr id="283" name="Gráfico 282">
              <a:extLst>
                <a:ext uri="{FF2B5EF4-FFF2-40B4-BE49-F238E27FC236}">
                  <a16:creationId xmlns:a16="http://schemas.microsoft.com/office/drawing/2014/main" id="{C648BFC5-4BAC-4641-BB39-A9EA2755A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9461" y="218609"/>
              <a:ext cx="675739" cy="400646"/>
            </a:xfrm>
            <a:prstGeom prst="rect">
              <a:avLst/>
            </a:prstGeom>
          </p:spPr>
        </p:pic>
      </p:grpSp>
      <p:grpSp>
        <p:nvGrpSpPr>
          <p:cNvPr id="306" name="Grupo 305">
            <a:extLst>
              <a:ext uri="{FF2B5EF4-FFF2-40B4-BE49-F238E27FC236}">
                <a16:creationId xmlns:a16="http://schemas.microsoft.com/office/drawing/2014/main" id="{C6EE1030-5C83-45DE-9D10-D920B6CD6D77}"/>
              </a:ext>
            </a:extLst>
          </p:cNvPr>
          <p:cNvGrpSpPr/>
          <p:nvPr/>
        </p:nvGrpSpPr>
        <p:grpSpPr>
          <a:xfrm>
            <a:off x="61591" y="3515268"/>
            <a:ext cx="3003970" cy="3189990"/>
            <a:chOff x="112833" y="218609"/>
            <a:chExt cx="3003970" cy="3189990"/>
          </a:xfrm>
        </p:grpSpPr>
        <p:grpSp>
          <p:nvGrpSpPr>
            <p:cNvPr id="307" name="Google Shape;213;p1">
              <a:extLst>
                <a:ext uri="{FF2B5EF4-FFF2-40B4-BE49-F238E27FC236}">
                  <a16:creationId xmlns:a16="http://schemas.microsoft.com/office/drawing/2014/main" id="{F2B1D469-C70A-4D52-9FA1-8FFF20CE9CFD}"/>
                </a:ext>
              </a:extLst>
            </p:cNvPr>
            <p:cNvGrpSpPr/>
            <p:nvPr/>
          </p:nvGrpSpPr>
          <p:grpSpPr>
            <a:xfrm>
              <a:off x="112833" y="252883"/>
              <a:ext cx="3003970" cy="3155716"/>
              <a:chOff x="112833" y="252883"/>
              <a:chExt cx="3003970" cy="3155716"/>
            </a:xfrm>
          </p:grpSpPr>
          <p:sp>
            <p:nvSpPr>
              <p:cNvPr id="312" name="Google Shape;214;p1">
                <a:extLst>
                  <a:ext uri="{FF2B5EF4-FFF2-40B4-BE49-F238E27FC236}">
                    <a16:creationId xmlns:a16="http://schemas.microsoft.com/office/drawing/2014/main" id="{646FF947-3979-458A-8B4D-9A0FD2B86000}"/>
                  </a:ext>
                </a:extLst>
              </p:cNvPr>
              <p:cNvSpPr txBox="1"/>
              <p:nvPr/>
            </p:nvSpPr>
            <p:spPr>
              <a:xfrm>
                <a:off x="229984" y="630946"/>
                <a:ext cx="2886819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Aceite esencial:____________________________________ 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Usar para: ________________________________________</a:t>
                </a:r>
                <a:endParaRPr sz="9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Cantidad a usar: __________ frecuencia: _______________</a:t>
                </a:r>
                <a:endParaRPr dirty="0"/>
              </a:p>
            </p:txBody>
          </p:sp>
          <p:sp>
            <p:nvSpPr>
              <p:cNvPr id="313" name="Google Shape;215;p1">
                <a:extLst>
                  <a:ext uri="{FF2B5EF4-FFF2-40B4-BE49-F238E27FC236}">
                    <a16:creationId xmlns:a16="http://schemas.microsoft.com/office/drawing/2014/main" id="{16638A4C-4783-4448-A159-36E8E970778D}"/>
                  </a:ext>
                </a:extLst>
              </p:cNvPr>
              <p:cNvSpPr txBox="1"/>
              <p:nvPr/>
            </p:nvSpPr>
            <p:spPr>
              <a:xfrm rot="16200000">
                <a:off x="-357084" y="1759463"/>
                <a:ext cx="115527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b="1" dirty="0">
                    <a:solidFill>
                      <a:srgbClr val="154844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Forma de uso</a:t>
                </a:r>
                <a:endParaRPr b="1" dirty="0">
                  <a:solidFill>
                    <a:srgbClr val="154844"/>
                  </a:solidFill>
                  <a:latin typeface="Raleway" panose="020B0003030101060003" pitchFamily="34" charset="0"/>
                </a:endParaRPr>
              </a:p>
            </p:txBody>
          </p:sp>
          <p:sp>
            <p:nvSpPr>
              <p:cNvPr id="314" name="Google Shape;216;p1">
                <a:extLst>
                  <a:ext uri="{FF2B5EF4-FFF2-40B4-BE49-F238E27FC236}">
                    <a16:creationId xmlns:a16="http://schemas.microsoft.com/office/drawing/2014/main" id="{C03FB881-0C40-4BC5-AC6A-4A6E2B1810DC}"/>
                  </a:ext>
                </a:extLst>
              </p:cNvPr>
              <p:cNvSpPr txBox="1"/>
              <p:nvPr/>
            </p:nvSpPr>
            <p:spPr>
              <a:xfrm>
                <a:off x="1538392" y="1539587"/>
                <a:ext cx="157841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Área afectada       planta de los pies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diluye</a:t>
                </a:r>
                <a:endParaRPr dirty="0"/>
              </a:p>
            </p:txBody>
          </p:sp>
          <p:sp>
            <p:nvSpPr>
              <p:cNvPr id="315" name="Google Shape;220;p1">
                <a:extLst>
                  <a:ext uri="{FF2B5EF4-FFF2-40B4-BE49-F238E27FC236}">
                    <a16:creationId xmlns:a16="http://schemas.microsoft.com/office/drawing/2014/main" id="{6C858D57-A200-4C7C-AA9F-160398C9C636}"/>
                  </a:ext>
                </a:extLst>
              </p:cNvPr>
              <p:cNvSpPr txBox="1"/>
              <p:nvPr/>
            </p:nvSpPr>
            <p:spPr>
              <a:xfrm>
                <a:off x="743451" y="1245466"/>
                <a:ext cx="83303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 dirty="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aromática</a:t>
                </a:r>
                <a:endParaRPr sz="900" dirty="0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316" name="Google Shape;221;p1">
                <a:extLst>
                  <a:ext uri="{FF2B5EF4-FFF2-40B4-BE49-F238E27FC236}">
                    <a16:creationId xmlns:a16="http://schemas.microsoft.com/office/drawing/2014/main" id="{01C9EB07-EF58-4497-ACDA-49A10549312C}"/>
                  </a:ext>
                </a:extLst>
              </p:cNvPr>
              <p:cNvSpPr txBox="1"/>
              <p:nvPr/>
            </p:nvSpPr>
            <p:spPr>
              <a:xfrm>
                <a:off x="839347" y="1709682"/>
                <a:ext cx="712687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tópica</a:t>
                </a:r>
                <a:endParaRPr sz="1100"/>
              </a:p>
            </p:txBody>
          </p:sp>
          <p:sp>
            <p:nvSpPr>
              <p:cNvPr id="317" name="Google Shape;222;p1">
                <a:extLst>
                  <a:ext uri="{FF2B5EF4-FFF2-40B4-BE49-F238E27FC236}">
                    <a16:creationId xmlns:a16="http://schemas.microsoft.com/office/drawing/2014/main" id="{0C66F367-5D4B-4771-983F-1721CD9CA9DA}"/>
                  </a:ext>
                </a:extLst>
              </p:cNvPr>
              <p:cNvSpPr txBox="1"/>
              <p:nvPr/>
            </p:nvSpPr>
            <p:spPr>
              <a:xfrm>
                <a:off x="817749" y="2254980"/>
                <a:ext cx="64941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interna</a:t>
                </a:r>
                <a:endParaRPr sz="1100"/>
              </a:p>
            </p:txBody>
          </p:sp>
          <p:sp>
            <p:nvSpPr>
              <p:cNvPr id="318" name="Google Shape;223;p1">
                <a:extLst>
                  <a:ext uri="{FF2B5EF4-FFF2-40B4-BE49-F238E27FC236}">
                    <a16:creationId xmlns:a16="http://schemas.microsoft.com/office/drawing/2014/main" id="{94E46DA7-480A-4D03-9899-059B1F890E8F}"/>
                  </a:ext>
                </a:extLst>
              </p:cNvPr>
              <p:cNvSpPr txBox="1"/>
              <p:nvPr/>
            </p:nvSpPr>
            <p:spPr>
              <a:xfrm>
                <a:off x="1539060" y="1114179"/>
                <a:ext cx="15684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 palma de la mano e inhala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___ gotas al difusor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</p:txBody>
          </p:sp>
          <p:sp>
            <p:nvSpPr>
              <p:cNvPr id="319" name="Google Shape;224;p1">
                <a:extLst>
                  <a:ext uri="{FF2B5EF4-FFF2-40B4-BE49-F238E27FC236}">
                    <a16:creationId xmlns:a16="http://schemas.microsoft.com/office/drawing/2014/main" id="{C4BD60B7-F67A-4726-B672-EE3646853F34}"/>
                  </a:ext>
                </a:extLst>
              </p:cNvPr>
              <p:cNvSpPr txBox="1"/>
              <p:nvPr/>
            </p:nvSpPr>
            <p:spPr>
              <a:xfrm>
                <a:off x="1538392" y="2123421"/>
                <a:ext cx="15257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a ____  vaso con agua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Tomar en cápsula vegetal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Sublingual ____  gotas</a:t>
                </a:r>
                <a:endParaRPr dirty="0"/>
              </a:p>
            </p:txBody>
          </p:sp>
          <p:sp>
            <p:nvSpPr>
              <p:cNvPr id="320" name="Google Shape;225;p1">
                <a:extLst>
                  <a:ext uri="{FF2B5EF4-FFF2-40B4-BE49-F238E27FC236}">
                    <a16:creationId xmlns:a16="http://schemas.microsoft.com/office/drawing/2014/main" id="{C7AE0D8E-6D0C-4D2C-9A86-85EA4D5DE4E9}"/>
                  </a:ext>
                </a:extLst>
              </p:cNvPr>
              <p:cNvSpPr/>
              <p:nvPr/>
            </p:nvSpPr>
            <p:spPr>
              <a:xfrm>
                <a:off x="1485341" y="116363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226;p1">
                <a:extLst>
                  <a:ext uri="{FF2B5EF4-FFF2-40B4-BE49-F238E27FC236}">
                    <a16:creationId xmlns:a16="http://schemas.microsoft.com/office/drawing/2014/main" id="{D71D0728-1CE3-4620-A890-DD9BB95FDD59}"/>
                  </a:ext>
                </a:extLst>
              </p:cNvPr>
              <p:cNvSpPr/>
              <p:nvPr/>
            </p:nvSpPr>
            <p:spPr>
              <a:xfrm>
                <a:off x="1484392" y="12944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227;p1">
                <a:extLst>
                  <a:ext uri="{FF2B5EF4-FFF2-40B4-BE49-F238E27FC236}">
                    <a16:creationId xmlns:a16="http://schemas.microsoft.com/office/drawing/2014/main" id="{EC579493-51DE-4A09-BAF6-23CC2C7F8E04}"/>
                  </a:ext>
                </a:extLst>
              </p:cNvPr>
              <p:cNvSpPr/>
              <p:nvPr/>
            </p:nvSpPr>
            <p:spPr>
              <a:xfrm>
                <a:off x="1484392" y="1427270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228;p1">
                <a:extLst>
                  <a:ext uri="{FF2B5EF4-FFF2-40B4-BE49-F238E27FC236}">
                    <a16:creationId xmlns:a16="http://schemas.microsoft.com/office/drawing/2014/main" id="{BBFB83AA-49BB-4E85-AB50-99DB27CE074C}"/>
                  </a:ext>
                </a:extLst>
              </p:cNvPr>
              <p:cNvSpPr/>
              <p:nvPr/>
            </p:nvSpPr>
            <p:spPr>
              <a:xfrm>
                <a:off x="1484392" y="170093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229;p1">
                <a:extLst>
                  <a:ext uri="{FF2B5EF4-FFF2-40B4-BE49-F238E27FC236}">
                    <a16:creationId xmlns:a16="http://schemas.microsoft.com/office/drawing/2014/main" id="{06F913BD-EA75-4579-B260-DD6BD465E416}"/>
                  </a:ext>
                </a:extLst>
              </p:cNvPr>
              <p:cNvSpPr/>
              <p:nvPr/>
            </p:nvSpPr>
            <p:spPr>
              <a:xfrm>
                <a:off x="2185544" y="172149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230;p1">
                <a:extLst>
                  <a:ext uri="{FF2B5EF4-FFF2-40B4-BE49-F238E27FC236}">
                    <a16:creationId xmlns:a16="http://schemas.microsoft.com/office/drawing/2014/main" id="{084889F0-D086-4FAF-B1AC-324E4A49A717}"/>
                  </a:ext>
                </a:extLst>
              </p:cNvPr>
              <p:cNvSpPr/>
              <p:nvPr/>
            </p:nvSpPr>
            <p:spPr>
              <a:xfrm>
                <a:off x="1484392" y="18450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231;p1">
                <a:extLst>
                  <a:ext uri="{FF2B5EF4-FFF2-40B4-BE49-F238E27FC236}">
                    <a16:creationId xmlns:a16="http://schemas.microsoft.com/office/drawing/2014/main" id="{44879FE0-6E08-4537-9D51-76A8C8F0FE15}"/>
                  </a:ext>
                </a:extLst>
              </p:cNvPr>
              <p:cNvSpPr/>
              <p:nvPr/>
            </p:nvSpPr>
            <p:spPr>
              <a:xfrm>
                <a:off x="1486589" y="1979378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232;p1">
                <a:extLst>
                  <a:ext uri="{FF2B5EF4-FFF2-40B4-BE49-F238E27FC236}">
                    <a16:creationId xmlns:a16="http://schemas.microsoft.com/office/drawing/2014/main" id="{464B2EEB-222D-4137-9FF2-FA5E61825C84}"/>
                  </a:ext>
                </a:extLst>
              </p:cNvPr>
              <p:cNvSpPr/>
              <p:nvPr/>
            </p:nvSpPr>
            <p:spPr>
              <a:xfrm>
                <a:off x="1484392" y="216488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233;p1">
                <a:extLst>
                  <a:ext uri="{FF2B5EF4-FFF2-40B4-BE49-F238E27FC236}">
                    <a16:creationId xmlns:a16="http://schemas.microsoft.com/office/drawing/2014/main" id="{5A469A30-DFE3-4888-B5D2-C1A652653B1A}"/>
                  </a:ext>
                </a:extLst>
              </p:cNvPr>
              <p:cNvSpPr/>
              <p:nvPr/>
            </p:nvSpPr>
            <p:spPr>
              <a:xfrm>
                <a:off x="1484392" y="231029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9" name="Google Shape;234;p1">
                <a:extLst>
                  <a:ext uri="{FF2B5EF4-FFF2-40B4-BE49-F238E27FC236}">
                    <a16:creationId xmlns:a16="http://schemas.microsoft.com/office/drawing/2014/main" id="{9BA491B5-9A87-45DB-8416-1315FFE8043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482694" y="293308"/>
                <a:ext cx="516504" cy="3525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0" name="Google Shape;235;p1">
                <a:extLst>
                  <a:ext uri="{FF2B5EF4-FFF2-40B4-BE49-F238E27FC236}">
                    <a16:creationId xmlns:a16="http://schemas.microsoft.com/office/drawing/2014/main" id="{51E4057C-6808-46A1-B025-4412C7145054}"/>
                  </a:ext>
                </a:extLst>
              </p:cNvPr>
              <p:cNvSpPr/>
              <p:nvPr/>
            </p:nvSpPr>
            <p:spPr>
              <a:xfrm>
                <a:off x="1484392" y="244768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236;p1">
                <a:extLst>
                  <a:ext uri="{FF2B5EF4-FFF2-40B4-BE49-F238E27FC236}">
                    <a16:creationId xmlns:a16="http://schemas.microsoft.com/office/drawing/2014/main" id="{6566B30B-C895-43A3-9D5E-EB2BE28AE9AE}"/>
                  </a:ext>
                </a:extLst>
              </p:cNvPr>
              <p:cNvSpPr txBox="1"/>
              <p:nvPr/>
            </p:nvSpPr>
            <p:spPr>
              <a:xfrm>
                <a:off x="1019208" y="252883"/>
                <a:ext cx="1495236" cy="384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50" b="1" dirty="0">
                    <a:solidFill>
                      <a:srgbClr val="91AC9D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Instrucciones  de uso Aceites esenciales</a:t>
                </a:r>
                <a:endParaRPr sz="950" b="1" dirty="0">
                  <a:solidFill>
                    <a:srgbClr val="91AC9D"/>
                  </a:solidFill>
                  <a:latin typeface="Raleway" panose="020B0003030101060003" pitchFamily="34" charset="0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332" name="Google Shape;237;p1">
                <a:extLst>
                  <a:ext uri="{FF2B5EF4-FFF2-40B4-BE49-F238E27FC236}">
                    <a16:creationId xmlns:a16="http://schemas.microsoft.com/office/drawing/2014/main" id="{6906D282-D20E-4629-BA8B-38B9B3B3B03B}"/>
                  </a:ext>
                </a:extLst>
              </p:cNvPr>
              <p:cNvSpPr txBox="1"/>
              <p:nvPr/>
            </p:nvSpPr>
            <p:spPr>
              <a:xfrm>
                <a:off x="1403938" y="2671939"/>
                <a:ext cx="156321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Mi cel:___________________</a:t>
                </a:r>
                <a:endParaRPr sz="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333" name="Google Shape;238;p1">
                <a:extLst>
                  <a:ext uri="{FF2B5EF4-FFF2-40B4-BE49-F238E27FC236}">
                    <a16:creationId xmlns:a16="http://schemas.microsoft.com/office/drawing/2014/main" id="{D4995EEA-EC8B-4F87-B78B-7B01D47F1B53}"/>
                  </a:ext>
                </a:extLst>
              </p:cNvPr>
              <p:cNvSpPr/>
              <p:nvPr/>
            </p:nvSpPr>
            <p:spPr>
              <a:xfrm>
                <a:off x="323973" y="2933219"/>
                <a:ext cx="2617529" cy="47538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Nombre: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Tel.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Aceite/situación</a:t>
                </a:r>
                <a:endParaRPr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08" name="Gráfico 307">
              <a:extLst>
                <a:ext uri="{FF2B5EF4-FFF2-40B4-BE49-F238E27FC236}">
                  <a16:creationId xmlns:a16="http://schemas.microsoft.com/office/drawing/2014/main" id="{4BE62CA8-7A2F-4A96-9695-FAFD15BED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7025" y="1130545"/>
              <a:ext cx="387820" cy="387820"/>
            </a:xfrm>
            <a:prstGeom prst="rect">
              <a:avLst/>
            </a:prstGeom>
          </p:spPr>
        </p:pic>
        <p:pic>
          <p:nvPicPr>
            <p:cNvPr id="309" name="Gráfico 308">
              <a:extLst>
                <a:ext uri="{FF2B5EF4-FFF2-40B4-BE49-F238E27FC236}">
                  <a16:creationId xmlns:a16="http://schemas.microsoft.com/office/drawing/2014/main" id="{8F5C1BE3-DF52-4808-B5D0-C79F0CF2E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843" y="1610635"/>
              <a:ext cx="387820" cy="387820"/>
            </a:xfrm>
            <a:prstGeom prst="rect">
              <a:avLst/>
            </a:prstGeom>
          </p:spPr>
        </p:pic>
        <p:pic>
          <p:nvPicPr>
            <p:cNvPr id="310" name="Gráfico 309">
              <a:extLst>
                <a:ext uri="{FF2B5EF4-FFF2-40B4-BE49-F238E27FC236}">
                  <a16:creationId xmlns:a16="http://schemas.microsoft.com/office/drawing/2014/main" id="{54D91411-25A9-4078-AC00-2A4FD525A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7761" y="2123003"/>
              <a:ext cx="387820" cy="387820"/>
            </a:xfrm>
            <a:prstGeom prst="rect">
              <a:avLst/>
            </a:prstGeom>
          </p:spPr>
        </p:pic>
        <p:pic>
          <p:nvPicPr>
            <p:cNvPr id="311" name="Gráfico 310">
              <a:extLst>
                <a:ext uri="{FF2B5EF4-FFF2-40B4-BE49-F238E27FC236}">
                  <a16:creationId xmlns:a16="http://schemas.microsoft.com/office/drawing/2014/main" id="{2A834578-DBC5-416D-B740-967DCD0D9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9461" y="218609"/>
              <a:ext cx="675739" cy="400646"/>
            </a:xfrm>
            <a:prstGeom prst="rect">
              <a:avLst/>
            </a:prstGeom>
          </p:spPr>
        </p:pic>
      </p:grpSp>
      <p:grpSp>
        <p:nvGrpSpPr>
          <p:cNvPr id="334" name="Grupo 333">
            <a:extLst>
              <a:ext uri="{FF2B5EF4-FFF2-40B4-BE49-F238E27FC236}">
                <a16:creationId xmlns:a16="http://schemas.microsoft.com/office/drawing/2014/main" id="{15F623C5-0082-4266-BFB9-B684D94E4EA0}"/>
              </a:ext>
            </a:extLst>
          </p:cNvPr>
          <p:cNvGrpSpPr/>
          <p:nvPr/>
        </p:nvGrpSpPr>
        <p:grpSpPr>
          <a:xfrm>
            <a:off x="3070015" y="3515268"/>
            <a:ext cx="3003970" cy="3189990"/>
            <a:chOff x="112833" y="218609"/>
            <a:chExt cx="3003970" cy="3189990"/>
          </a:xfrm>
        </p:grpSpPr>
        <p:grpSp>
          <p:nvGrpSpPr>
            <p:cNvPr id="335" name="Google Shape;213;p1">
              <a:extLst>
                <a:ext uri="{FF2B5EF4-FFF2-40B4-BE49-F238E27FC236}">
                  <a16:creationId xmlns:a16="http://schemas.microsoft.com/office/drawing/2014/main" id="{A65545D5-04FD-4261-83D5-BC27C29649CD}"/>
                </a:ext>
              </a:extLst>
            </p:cNvPr>
            <p:cNvGrpSpPr/>
            <p:nvPr/>
          </p:nvGrpSpPr>
          <p:grpSpPr>
            <a:xfrm>
              <a:off x="112833" y="252883"/>
              <a:ext cx="3003970" cy="3155716"/>
              <a:chOff x="112833" y="252883"/>
              <a:chExt cx="3003970" cy="3155716"/>
            </a:xfrm>
          </p:grpSpPr>
          <p:sp>
            <p:nvSpPr>
              <p:cNvPr id="340" name="Google Shape;214;p1">
                <a:extLst>
                  <a:ext uri="{FF2B5EF4-FFF2-40B4-BE49-F238E27FC236}">
                    <a16:creationId xmlns:a16="http://schemas.microsoft.com/office/drawing/2014/main" id="{2406854E-1ED4-4C13-BAC9-8F89DF83BDE6}"/>
                  </a:ext>
                </a:extLst>
              </p:cNvPr>
              <p:cNvSpPr txBox="1"/>
              <p:nvPr/>
            </p:nvSpPr>
            <p:spPr>
              <a:xfrm>
                <a:off x="229984" y="630946"/>
                <a:ext cx="2886819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Aceite esencial:____________________________________ 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Usar para: ________________________________________</a:t>
                </a:r>
                <a:endParaRPr sz="9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Cantidad a usar: __________ frecuencia: _______________</a:t>
                </a:r>
                <a:endParaRPr dirty="0"/>
              </a:p>
            </p:txBody>
          </p:sp>
          <p:sp>
            <p:nvSpPr>
              <p:cNvPr id="341" name="Google Shape;215;p1">
                <a:extLst>
                  <a:ext uri="{FF2B5EF4-FFF2-40B4-BE49-F238E27FC236}">
                    <a16:creationId xmlns:a16="http://schemas.microsoft.com/office/drawing/2014/main" id="{F063B36B-0AE7-4737-9092-6A71E2B736BB}"/>
                  </a:ext>
                </a:extLst>
              </p:cNvPr>
              <p:cNvSpPr txBox="1"/>
              <p:nvPr/>
            </p:nvSpPr>
            <p:spPr>
              <a:xfrm rot="16200000">
                <a:off x="-357084" y="1759463"/>
                <a:ext cx="115527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b="1" dirty="0">
                    <a:solidFill>
                      <a:srgbClr val="154844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Forma de uso</a:t>
                </a:r>
                <a:endParaRPr b="1" dirty="0">
                  <a:solidFill>
                    <a:srgbClr val="154844"/>
                  </a:solidFill>
                  <a:latin typeface="Raleway" panose="020B0003030101060003" pitchFamily="34" charset="0"/>
                </a:endParaRPr>
              </a:p>
            </p:txBody>
          </p:sp>
          <p:sp>
            <p:nvSpPr>
              <p:cNvPr id="342" name="Google Shape;216;p1">
                <a:extLst>
                  <a:ext uri="{FF2B5EF4-FFF2-40B4-BE49-F238E27FC236}">
                    <a16:creationId xmlns:a16="http://schemas.microsoft.com/office/drawing/2014/main" id="{7EBCA74A-FE7E-4AC1-9498-C5DE474E8EC0}"/>
                  </a:ext>
                </a:extLst>
              </p:cNvPr>
              <p:cNvSpPr txBox="1"/>
              <p:nvPr/>
            </p:nvSpPr>
            <p:spPr>
              <a:xfrm>
                <a:off x="1538392" y="1539587"/>
                <a:ext cx="157841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Área afectada       planta de los pies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diluye</a:t>
                </a:r>
                <a:endParaRPr dirty="0"/>
              </a:p>
            </p:txBody>
          </p:sp>
          <p:sp>
            <p:nvSpPr>
              <p:cNvPr id="343" name="Google Shape;220;p1">
                <a:extLst>
                  <a:ext uri="{FF2B5EF4-FFF2-40B4-BE49-F238E27FC236}">
                    <a16:creationId xmlns:a16="http://schemas.microsoft.com/office/drawing/2014/main" id="{BAC2597B-557D-40A5-810C-FC33FAEA1F50}"/>
                  </a:ext>
                </a:extLst>
              </p:cNvPr>
              <p:cNvSpPr txBox="1"/>
              <p:nvPr/>
            </p:nvSpPr>
            <p:spPr>
              <a:xfrm>
                <a:off x="743451" y="1245466"/>
                <a:ext cx="83303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 dirty="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aromática</a:t>
                </a:r>
                <a:endParaRPr sz="900" dirty="0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344" name="Google Shape;221;p1">
                <a:extLst>
                  <a:ext uri="{FF2B5EF4-FFF2-40B4-BE49-F238E27FC236}">
                    <a16:creationId xmlns:a16="http://schemas.microsoft.com/office/drawing/2014/main" id="{FD4A9201-E4AC-4B07-984E-8EB0B38249DC}"/>
                  </a:ext>
                </a:extLst>
              </p:cNvPr>
              <p:cNvSpPr txBox="1"/>
              <p:nvPr/>
            </p:nvSpPr>
            <p:spPr>
              <a:xfrm>
                <a:off x="839347" y="1709682"/>
                <a:ext cx="712687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tópica</a:t>
                </a:r>
                <a:endParaRPr sz="1100"/>
              </a:p>
            </p:txBody>
          </p:sp>
          <p:sp>
            <p:nvSpPr>
              <p:cNvPr id="345" name="Google Shape;222;p1">
                <a:extLst>
                  <a:ext uri="{FF2B5EF4-FFF2-40B4-BE49-F238E27FC236}">
                    <a16:creationId xmlns:a16="http://schemas.microsoft.com/office/drawing/2014/main" id="{A6F7E6D7-4E92-4D01-902E-0C386F4DDA00}"/>
                  </a:ext>
                </a:extLst>
              </p:cNvPr>
              <p:cNvSpPr txBox="1"/>
              <p:nvPr/>
            </p:nvSpPr>
            <p:spPr>
              <a:xfrm>
                <a:off x="817749" y="2254980"/>
                <a:ext cx="64941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interna</a:t>
                </a:r>
                <a:endParaRPr sz="1100"/>
              </a:p>
            </p:txBody>
          </p:sp>
          <p:sp>
            <p:nvSpPr>
              <p:cNvPr id="346" name="Google Shape;223;p1">
                <a:extLst>
                  <a:ext uri="{FF2B5EF4-FFF2-40B4-BE49-F238E27FC236}">
                    <a16:creationId xmlns:a16="http://schemas.microsoft.com/office/drawing/2014/main" id="{B9563C4B-0176-47F4-81FD-2C2F77A01988}"/>
                  </a:ext>
                </a:extLst>
              </p:cNvPr>
              <p:cNvSpPr txBox="1"/>
              <p:nvPr/>
            </p:nvSpPr>
            <p:spPr>
              <a:xfrm>
                <a:off x="1539060" y="1114179"/>
                <a:ext cx="15684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 palma de la mano e inhala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___ gotas al difusor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</p:txBody>
          </p:sp>
          <p:sp>
            <p:nvSpPr>
              <p:cNvPr id="347" name="Google Shape;224;p1">
                <a:extLst>
                  <a:ext uri="{FF2B5EF4-FFF2-40B4-BE49-F238E27FC236}">
                    <a16:creationId xmlns:a16="http://schemas.microsoft.com/office/drawing/2014/main" id="{A2E97ADD-EA49-410E-9683-594534B53DF8}"/>
                  </a:ext>
                </a:extLst>
              </p:cNvPr>
              <p:cNvSpPr txBox="1"/>
              <p:nvPr/>
            </p:nvSpPr>
            <p:spPr>
              <a:xfrm>
                <a:off x="1538392" y="2123421"/>
                <a:ext cx="15257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a ____  vaso con agua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Tomar en cápsula vegetal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Sublingual ____  gotas</a:t>
                </a:r>
                <a:endParaRPr dirty="0"/>
              </a:p>
            </p:txBody>
          </p:sp>
          <p:sp>
            <p:nvSpPr>
              <p:cNvPr id="348" name="Google Shape;225;p1">
                <a:extLst>
                  <a:ext uri="{FF2B5EF4-FFF2-40B4-BE49-F238E27FC236}">
                    <a16:creationId xmlns:a16="http://schemas.microsoft.com/office/drawing/2014/main" id="{46E812BF-FDB2-4506-9B6F-1CBC0FE5AEED}"/>
                  </a:ext>
                </a:extLst>
              </p:cNvPr>
              <p:cNvSpPr/>
              <p:nvPr/>
            </p:nvSpPr>
            <p:spPr>
              <a:xfrm>
                <a:off x="1485341" y="116363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226;p1">
                <a:extLst>
                  <a:ext uri="{FF2B5EF4-FFF2-40B4-BE49-F238E27FC236}">
                    <a16:creationId xmlns:a16="http://schemas.microsoft.com/office/drawing/2014/main" id="{EFCE7EE4-D8DF-4210-BB64-FAD02F634045}"/>
                  </a:ext>
                </a:extLst>
              </p:cNvPr>
              <p:cNvSpPr/>
              <p:nvPr/>
            </p:nvSpPr>
            <p:spPr>
              <a:xfrm>
                <a:off x="1484392" y="12944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227;p1">
                <a:extLst>
                  <a:ext uri="{FF2B5EF4-FFF2-40B4-BE49-F238E27FC236}">
                    <a16:creationId xmlns:a16="http://schemas.microsoft.com/office/drawing/2014/main" id="{85CA73D3-FD4B-4224-8FEE-E5C9E2028F18}"/>
                  </a:ext>
                </a:extLst>
              </p:cNvPr>
              <p:cNvSpPr/>
              <p:nvPr/>
            </p:nvSpPr>
            <p:spPr>
              <a:xfrm>
                <a:off x="1484392" y="1427270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228;p1">
                <a:extLst>
                  <a:ext uri="{FF2B5EF4-FFF2-40B4-BE49-F238E27FC236}">
                    <a16:creationId xmlns:a16="http://schemas.microsoft.com/office/drawing/2014/main" id="{4554927E-D884-4BC9-8572-6735E4FE0009}"/>
                  </a:ext>
                </a:extLst>
              </p:cNvPr>
              <p:cNvSpPr/>
              <p:nvPr/>
            </p:nvSpPr>
            <p:spPr>
              <a:xfrm>
                <a:off x="1484392" y="170093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229;p1">
                <a:extLst>
                  <a:ext uri="{FF2B5EF4-FFF2-40B4-BE49-F238E27FC236}">
                    <a16:creationId xmlns:a16="http://schemas.microsoft.com/office/drawing/2014/main" id="{8209B775-5EA2-4687-B856-B57BB0A384CA}"/>
                  </a:ext>
                </a:extLst>
              </p:cNvPr>
              <p:cNvSpPr/>
              <p:nvPr/>
            </p:nvSpPr>
            <p:spPr>
              <a:xfrm>
                <a:off x="2185544" y="172149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230;p1">
                <a:extLst>
                  <a:ext uri="{FF2B5EF4-FFF2-40B4-BE49-F238E27FC236}">
                    <a16:creationId xmlns:a16="http://schemas.microsoft.com/office/drawing/2014/main" id="{BACBEA01-4913-4831-8047-71643BEB3035}"/>
                  </a:ext>
                </a:extLst>
              </p:cNvPr>
              <p:cNvSpPr/>
              <p:nvPr/>
            </p:nvSpPr>
            <p:spPr>
              <a:xfrm>
                <a:off x="1484392" y="18450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231;p1">
                <a:extLst>
                  <a:ext uri="{FF2B5EF4-FFF2-40B4-BE49-F238E27FC236}">
                    <a16:creationId xmlns:a16="http://schemas.microsoft.com/office/drawing/2014/main" id="{852C1E06-5C5D-4A70-8DB1-485CDCD90929}"/>
                  </a:ext>
                </a:extLst>
              </p:cNvPr>
              <p:cNvSpPr/>
              <p:nvPr/>
            </p:nvSpPr>
            <p:spPr>
              <a:xfrm>
                <a:off x="1486589" y="1979378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232;p1">
                <a:extLst>
                  <a:ext uri="{FF2B5EF4-FFF2-40B4-BE49-F238E27FC236}">
                    <a16:creationId xmlns:a16="http://schemas.microsoft.com/office/drawing/2014/main" id="{CA84818B-9F77-40FC-B58B-9FC89D542E88}"/>
                  </a:ext>
                </a:extLst>
              </p:cNvPr>
              <p:cNvSpPr/>
              <p:nvPr/>
            </p:nvSpPr>
            <p:spPr>
              <a:xfrm>
                <a:off x="1484392" y="216488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233;p1">
                <a:extLst>
                  <a:ext uri="{FF2B5EF4-FFF2-40B4-BE49-F238E27FC236}">
                    <a16:creationId xmlns:a16="http://schemas.microsoft.com/office/drawing/2014/main" id="{A5AD4B69-C7DE-4FF3-B5FE-1891D0E7249E}"/>
                  </a:ext>
                </a:extLst>
              </p:cNvPr>
              <p:cNvSpPr/>
              <p:nvPr/>
            </p:nvSpPr>
            <p:spPr>
              <a:xfrm>
                <a:off x="1484392" y="231029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7" name="Google Shape;234;p1">
                <a:extLst>
                  <a:ext uri="{FF2B5EF4-FFF2-40B4-BE49-F238E27FC236}">
                    <a16:creationId xmlns:a16="http://schemas.microsoft.com/office/drawing/2014/main" id="{04EAA4BA-803A-4B8B-994A-D68ADFA0B13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482694" y="293308"/>
                <a:ext cx="516504" cy="3525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8" name="Google Shape;235;p1">
                <a:extLst>
                  <a:ext uri="{FF2B5EF4-FFF2-40B4-BE49-F238E27FC236}">
                    <a16:creationId xmlns:a16="http://schemas.microsoft.com/office/drawing/2014/main" id="{C38D25F5-3453-4293-843A-46CC3D1FAEBC}"/>
                  </a:ext>
                </a:extLst>
              </p:cNvPr>
              <p:cNvSpPr/>
              <p:nvPr/>
            </p:nvSpPr>
            <p:spPr>
              <a:xfrm>
                <a:off x="1484392" y="244768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236;p1">
                <a:extLst>
                  <a:ext uri="{FF2B5EF4-FFF2-40B4-BE49-F238E27FC236}">
                    <a16:creationId xmlns:a16="http://schemas.microsoft.com/office/drawing/2014/main" id="{4CA2D886-D7EE-4789-952B-6B2C289DAF85}"/>
                  </a:ext>
                </a:extLst>
              </p:cNvPr>
              <p:cNvSpPr txBox="1"/>
              <p:nvPr/>
            </p:nvSpPr>
            <p:spPr>
              <a:xfrm>
                <a:off x="1019208" y="252883"/>
                <a:ext cx="1495236" cy="384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50" b="1" dirty="0">
                    <a:solidFill>
                      <a:srgbClr val="91AC9D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Instrucciones  de uso Aceites esenciales</a:t>
                </a:r>
                <a:endParaRPr sz="950" b="1" dirty="0">
                  <a:solidFill>
                    <a:srgbClr val="91AC9D"/>
                  </a:solidFill>
                  <a:latin typeface="Raleway" panose="020B0003030101060003" pitchFamily="34" charset="0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360" name="Google Shape;237;p1">
                <a:extLst>
                  <a:ext uri="{FF2B5EF4-FFF2-40B4-BE49-F238E27FC236}">
                    <a16:creationId xmlns:a16="http://schemas.microsoft.com/office/drawing/2014/main" id="{4FB5AD5F-F7F3-4683-8384-3E41DF24709C}"/>
                  </a:ext>
                </a:extLst>
              </p:cNvPr>
              <p:cNvSpPr txBox="1"/>
              <p:nvPr/>
            </p:nvSpPr>
            <p:spPr>
              <a:xfrm>
                <a:off x="1403938" y="2671939"/>
                <a:ext cx="156321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Mi cel:___________________</a:t>
                </a:r>
                <a:endParaRPr sz="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361" name="Google Shape;238;p1">
                <a:extLst>
                  <a:ext uri="{FF2B5EF4-FFF2-40B4-BE49-F238E27FC236}">
                    <a16:creationId xmlns:a16="http://schemas.microsoft.com/office/drawing/2014/main" id="{B2296D18-32DB-4966-9CE2-0A591F147652}"/>
                  </a:ext>
                </a:extLst>
              </p:cNvPr>
              <p:cNvSpPr/>
              <p:nvPr/>
            </p:nvSpPr>
            <p:spPr>
              <a:xfrm>
                <a:off x="323973" y="2933219"/>
                <a:ext cx="2617529" cy="47538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Nombre: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Tel.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Aceite/situación</a:t>
                </a:r>
                <a:endParaRPr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36" name="Gráfico 335">
              <a:extLst>
                <a:ext uri="{FF2B5EF4-FFF2-40B4-BE49-F238E27FC236}">
                  <a16:creationId xmlns:a16="http://schemas.microsoft.com/office/drawing/2014/main" id="{CB98DA19-4745-4CA6-8F7B-E8A1709AF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7025" y="1130545"/>
              <a:ext cx="387820" cy="387820"/>
            </a:xfrm>
            <a:prstGeom prst="rect">
              <a:avLst/>
            </a:prstGeom>
          </p:spPr>
        </p:pic>
        <p:pic>
          <p:nvPicPr>
            <p:cNvPr id="337" name="Gráfico 336">
              <a:extLst>
                <a:ext uri="{FF2B5EF4-FFF2-40B4-BE49-F238E27FC236}">
                  <a16:creationId xmlns:a16="http://schemas.microsoft.com/office/drawing/2014/main" id="{4781AEB9-E98C-46B5-A6A4-B7061DFA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843" y="1610635"/>
              <a:ext cx="387820" cy="387820"/>
            </a:xfrm>
            <a:prstGeom prst="rect">
              <a:avLst/>
            </a:prstGeom>
          </p:spPr>
        </p:pic>
        <p:pic>
          <p:nvPicPr>
            <p:cNvPr id="338" name="Gráfico 337">
              <a:extLst>
                <a:ext uri="{FF2B5EF4-FFF2-40B4-BE49-F238E27FC236}">
                  <a16:creationId xmlns:a16="http://schemas.microsoft.com/office/drawing/2014/main" id="{28947280-2CA3-48A1-98B9-0927D40F2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7761" y="2123003"/>
              <a:ext cx="387820" cy="387820"/>
            </a:xfrm>
            <a:prstGeom prst="rect">
              <a:avLst/>
            </a:prstGeom>
          </p:spPr>
        </p:pic>
        <p:pic>
          <p:nvPicPr>
            <p:cNvPr id="339" name="Gráfico 338">
              <a:extLst>
                <a:ext uri="{FF2B5EF4-FFF2-40B4-BE49-F238E27FC236}">
                  <a16:creationId xmlns:a16="http://schemas.microsoft.com/office/drawing/2014/main" id="{8021550A-E957-40BB-8FB9-1CA21ADEB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9461" y="218609"/>
              <a:ext cx="675739" cy="400646"/>
            </a:xfrm>
            <a:prstGeom prst="rect">
              <a:avLst/>
            </a:prstGeom>
          </p:spPr>
        </p:pic>
      </p:grpSp>
      <p:grpSp>
        <p:nvGrpSpPr>
          <p:cNvPr id="362" name="Grupo 361">
            <a:extLst>
              <a:ext uri="{FF2B5EF4-FFF2-40B4-BE49-F238E27FC236}">
                <a16:creationId xmlns:a16="http://schemas.microsoft.com/office/drawing/2014/main" id="{B11F9CEA-40F3-4B69-B686-42F8421039EE}"/>
              </a:ext>
            </a:extLst>
          </p:cNvPr>
          <p:cNvGrpSpPr/>
          <p:nvPr/>
        </p:nvGrpSpPr>
        <p:grpSpPr>
          <a:xfrm>
            <a:off x="6143870" y="3515268"/>
            <a:ext cx="3003970" cy="3189990"/>
            <a:chOff x="112833" y="218609"/>
            <a:chExt cx="3003970" cy="3189990"/>
          </a:xfrm>
        </p:grpSpPr>
        <p:grpSp>
          <p:nvGrpSpPr>
            <p:cNvPr id="363" name="Google Shape;213;p1">
              <a:extLst>
                <a:ext uri="{FF2B5EF4-FFF2-40B4-BE49-F238E27FC236}">
                  <a16:creationId xmlns:a16="http://schemas.microsoft.com/office/drawing/2014/main" id="{259BF336-2D67-4DA0-B88A-0E368E06370E}"/>
                </a:ext>
              </a:extLst>
            </p:cNvPr>
            <p:cNvGrpSpPr/>
            <p:nvPr/>
          </p:nvGrpSpPr>
          <p:grpSpPr>
            <a:xfrm>
              <a:off x="112833" y="252883"/>
              <a:ext cx="3003970" cy="3155716"/>
              <a:chOff x="112833" y="252883"/>
              <a:chExt cx="3003970" cy="3155716"/>
            </a:xfrm>
          </p:grpSpPr>
          <p:sp>
            <p:nvSpPr>
              <p:cNvPr id="368" name="Google Shape;214;p1">
                <a:extLst>
                  <a:ext uri="{FF2B5EF4-FFF2-40B4-BE49-F238E27FC236}">
                    <a16:creationId xmlns:a16="http://schemas.microsoft.com/office/drawing/2014/main" id="{C9CC58EB-22EA-4D80-A559-0FE4BA9A8D34}"/>
                  </a:ext>
                </a:extLst>
              </p:cNvPr>
              <p:cNvSpPr txBox="1"/>
              <p:nvPr/>
            </p:nvSpPr>
            <p:spPr>
              <a:xfrm>
                <a:off x="229984" y="630946"/>
                <a:ext cx="2886819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Aceite esencial:____________________________________ 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Usar para: ________________________________________</a:t>
                </a:r>
                <a:endParaRPr sz="9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Cantidad a usar: __________ frecuencia: _______________</a:t>
                </a:r>
                <a:endParaRPr dirty="0"/>
              </a:p>
            </p:txBody>
          </p:sp>
          <p:sp>
            <p:nvSpPr>
              <p:cNvPr id="369" name="Google Shape;215;p1">
                <a:extLst>
                  <a:ext uri="{FF2B5EF4-FFF2-40B4-BE49-F238E27FC236}">
                    <a16:creationId xmlns:a16="http://schemas.microsoft.com/office/drawing/2014/main" id="{0547E291-C1EE-41BB-A9AB-1FBE942B9BA9}"/>
                  </a:ext>
                </a:extLst>
              </p:cNvPr>
              <p:cNvSpPr txBox="1"/>
              <p:nvPr/>
            </p:nvSpPr>
            <p:spPr>
              <a:xfrm rot="16200000">
                <a:off x="-357084" y="1759463"/>
                <a:ext cx="115527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b="1" dirty="0">
                    <a:solidFill>
                      <a:srgbClr val="154844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Forma de uso</a:t>
                </a:r>
                <a:endParaRPr b="1" dirty="0">
                  <a:solidFill>
                    <a:srgbClr val="154844"/>
                  </a:solidFill>
                  <a:latin typeface="Raleway" panose="020B0003030101060003" pitchFamily="34" charset="0"/>
                </a:endParaRPr>
              </a:p>
            </p:txBody>
          </p:sp>
          <p:sp>
            <p:nvSpPr>
              <p:cNvPr id="370" name="Google Shape;216;p1">
                <a:extLst>
                  <a:ext uri="{FF2B5EF4-FFF2-40B4-BE49-F238E27FC236}">
                    <a16:creationId xmlns:a16="http://schemas.microsoft.com/office/drawing/2014/main" id="{F0D5D3FE-A144-4620-A49D-09E437C24FEC}"/>
                  </a:ext>
                </a:extLst>
              </p:cNvPr>
              <p:cNvSpPr txBox="1"/>
              <p:nvPr/>
            </p:nvSpPr>
            <p:spPr>
              <a:xfrm>
                <a:off x="1538392" y="1539587"/>
                <a:ext cx="157841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Área afectada       planta de los pies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diluye</a:t>
                </a:r>
                <a:endParaRPr dirty="0"/>
              </a:p>
            </p:txBody>
          </p:sp>
          <p:sp>
            <p:nvSpPr>
              <p:cNvPr id="371" name="Google Shape;220;p1">
                <a:extLst>
                  <a:ext uri="{FF2B5EF4-FFF2-40B4-BE49-F238E27FC236}">
                    <a16:creationId xmlns:a16="http://schemas.microsoft.com/office/drawing/2014/main" id="{BC97BEB6-7C39-400F-8B1D-0885DDDF4C22}"/>
                  </a:ext>
                </a:extLst>
              </p:cNvPr>
              <p:cNvSpPr txBox="1"/>
              <p:nvPr/>
            </p:nvSpPr>
            <p:spPr>
              <a:xfrm>
                <a:off x="743451" y="1245466"/>
                <a:ext cx="83303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 dirty="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aromática</a:t>
                </a:r>
                <a:endParaRPr sz="900" dirty="0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372" name="Google Shape;221;p1">
                <a:extLst>
                  <a:ext uri="{FF2B5EF4-FFF2-40B4-BE49-F238E27FC236}">
                    <a16:creationId xmlns:a16="http://schemas.microsoft.com/office/drawing/2014/main" id="{2013ECE8-9192-42A5-8B7A-025D15DFF49A}"/>
                  </a:ext>
                </a:extLst>
              </p:cNvPr>
              <p:cNvSpPr txBox="1"/>
              <p:nvPr/>
            </p:nvSpPr>
            <p:spPr>
              <a:xfrm>
                <a:off x="839347" y="1709682"/>
                <a:ext cx="712687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tópica</a:t>
                </a:r>
                <a:endParaRPr sz="1100"/>
              </a:p>
            </p:txBody>
          </p:sp>
          <p:sp>
            <p:nvSpPr>
              <p:cNvPr id="373" name="Google Shape;222;p1">
                <a:extLst>
                  <a:ext uri="{FF2B5EF4-FFF2-40B4-BE49-F238E27FC236}">
                    <a16:creationId xmlns:a16="http://schemas.microsoft.com/office/drawing/2014/main" id="{CFAEC33D-889B-4FE7-8C54-AAC97F9E8DDD}"/>
                  </a:ext>
                </a:extLst>
              </p:cNvPr>
              <p:cNvSpPr txBox="1"/>
              <p:nvPr/>
            </p:nvSpPr>
            <p:spPr>
              <a:xfrm>
                <a:off x="817749" y="2254980"/>
                <a:ext cx="64941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interna</a:t>
                </a:r>
                <a:endParaRPr sz="1100"/>
              </a:p>
            </p:txBody>
          </p:sp>
          <p:sp>
            <p:nvSpPr>
              <p:cNvPr id="374" name="Google Shape;223;p1">
                <a:extLst>
                  <a:ext uri="{FF2B5EF4-FFF2-40B4-BE49-F238E27FC236}">
                    <a16:creationId xmlns:a16="http://schemas.microsoft.com/office/drawing/2014/main" id="{CF87380C-FFCB-4993-8A4D-D39215B64CAD}"/>
                  </a:ext>
                </a:extLst>
              </p:cNvPr>
              <p:cNvSpPr txBox="1"/>
              <p:nvPr/>
            </p:nvSpPr>
            <p:spPr>
              <a:xfrm>
                <a:off x="1539060" y="1114179"/>
                <a:ext cx="15684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 palma de la mano e inhala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___ gotas al difusor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</p:txBody>
          </p:sp>
          <p:sp>
            <p:nvSpPr>
              <p:cNvPr id="375" name="Google Shape;224;p1">
                <a:extLst>
                  <a:ext uri="{FF2B5EF4-FFF2-40B4-BE49-F238E27FC236}">
                    <a16:creationId xmlns:a16="http://schemas.microsoft.com/office/drawing/2014/main" id="{9D0C8789-0597-462D-B28D-9F5023D96419}"/>
                  </a:ext>
                </a:extLst>
              </p:cNvPr>
              <p:cNvSpPr txBox="1"/>
              <p:nvPr/>
            </p:nvSpPr>
            <p:spPr>
              <a:xfrm>
                <a:off x="1538392" y="2123421"/>
                <a:ext cx="15257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a ____  vaso con agua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Tomar en cápsula vegetal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Sublingual ____  gotas</a:t>
                </a:r>
                <a:endParaRPr dirty="0"/>
              </a:p>
            </p:txBody>
          </p:sp>
          <p:sp>
            <p:nvSpPr>
              <p:cNvPr id="376" name="Google Shape;225;p1">
                <a:extLst>
                  <a:ext uri="{FF2B5EF4-FFF2-40B4-BE49-F238E27FC236}">
                    <a16:creationId xmlns:a16="http://schemas.microsoft.com/office/drawing/2014/main" id="{4B024DFF-E2B1-4F1A-843E-4DCCCE34E900}"/>
                  </a:ext>
                </a:extLst>
              </p:cNvPr>
              <p:cNvSpPr/>
              <p:nvPr/>
            </p:nvSpPr>
            <p:spPr>
              <a:xfrm>
                <a:off x="1485341" y="116363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226;p1">
                <a:extLst>
                  <a:ext uri="{FF2B5EF4-FFF2-40B4-BE49-F238E27FC236}">
                    <a16:creationId xmlns:a16="http://schemas.microsoft.com/office/drawing/2014/main" id="{42B31C5F-8738-474D-A982-7C2AAF061CC1}"/>
                  </a:ext>
                </a:extLst>
              </p:cNvPr>
              <p:cNvSpPr/>
              <p:nvPr/>
            </p:nvSpPr>
            <p:spPr>
              <a:xfrm>
                <a:off x="1484392" y="12944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227;p1">
                <a:extLst>
                  <a:ext uri="{FF2B5EF4-FFF2-40B4-BE49-F238E27FC236}">
                    <a16:creationId xmlns:a16="http://schemas.microsoft.com/office/drawing/2014/main" id="{BA1D9BD2-78A4-47AF-B5ED-24C8DC0F6784}"/>
                  </a:ext>
                </a:extLst>
              </p:cNvPr>
              <p:cNvSpPr/>
              <p:nvPr/>
            </p:nvSpPr>
            <p:spPr>
              <a:xfrm>
                <a:off x="1484392" y="1427270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228;p1">
                <a:extLst>
                  <a:ext uri="{FF2B5EF4-FFF2-40B4-BE49-F238E27FC236}">
                    <a16:creationId xmlns:a16="http://schemas.microsoft.com/office/drawing/2014/main" id="{F8F5FE5F-17BD-479D-BD1C-A817EE84A9F7}"/>
                  </a:ext>
                </a:extLst>
              </p:cNvPr>
              <p:cNvSpPr/>
              <p:nvPr/>
            </p:nvSpPr>
            <p:spPr>
              <a:xfrm>
                <a:off x="1484392" y="170093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229;p1">
                <a:extLst>
                  <a:ext uri="{FF2B5EF4-FFF2-40B4-BE49-F238E27FC236}">
                    <a16:creationId xmlns:a16="http://schemas.microsoft.com/office/drawing/2014/main" id="{9805A5EF-68B4-416F-9E79-7EAE90E7234B}"/>
                  </a:ext>
                </a:extLst>
              </p:cNvPr>
              <p:cNvSpPr/>
              <p:nvPr/>
            </p:nvSpPr>
            <p:spPr>
              <a:xfrm>
                <a:off x="2185544" y="172149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230;p1">
                <a:extLst>
                  <a:ext uri="{FF2B5EF4-FFF2-40B4-BE49-F238E27FC236}">
                    <a16:creationId xmlns:a16="http://schemas.microsoft.com/office/drawing/2014/main" id="{0373526F-DDD0-4320-87CF-F5AC17967C3A}"/>
                  </a:ext>
                </a:extLst>
              </p:cNvPr>
              <p:cNvSpPr/>
              <p:nvPr/>
            </p:nvSpPr>
            <p:spPr>
              <a:xfrm>
                <a:off x="1484392" y="18450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231;p1">
                <a:extLst>
                  <a:ext uri="{FF2B5EF4-FFF2-40B4-BE49-F238E27FC236}">
                    <a16:creationId xmlns:a16="http://schemas.microsoft.com/office/drawing/2014/main" id="{B64693DD-365A-4D88-818E-93400C98B249}"/>
                  </a:ext>
                </a:extLst>
              </p:cNvPr>
              <p:cNvSpPr/>
              <p:nvPr/>
            </p:nvSpPr>
            <p:spPr>
              <a:xfrm>
                <a:off x="1486589" y="1979378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232;p1">
                <a:extLst>
                  <a:ext uri="{FF2B5EF4-FFF2-40B4-BE49-F238E27FC236}">
                    <a16:creationId xmlns:a16="http://schemas.microsoft.com/office/drawing/2014/main" id="{137B0764-C565-422E-A397-30AAE52BE1B0}"/>
                  </a:ext>
                </a:extLst>
              </p:cNvPr>
              <p:cNvSpPr/>
              <p:nvPr/>
            </p:nvSpPr>
            <p:spPr>
              <a:xfrm>
                <a:off x="1484392" y="216488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233;p1">
                <a:extLst>
                  <a:ext uri="{FF2B5EF4-FFF2-40B4-BE49-F238E27FC236}">
                    <a16:creationId xmlns:a16="http://schemas.microsoft.com/office/drawing/2014/main" id="{1E3031BF-1DB7-4DA9-9EDD-E93E92D42BFC}"/>
                  </a:ext>
                </a:extLst>
              </p:cNvPr>
              <p:cNvSpPr/>
              <p:nvPr/>
            </p:nvSpPr>
            <p:spPr>
              <a:xfrm>
                <a:off x="1484392" y="231029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5" name="Google Shape;234;p1">
                <a:extLst>
                  <a:ext uri="{FF2B5EF4-FFF2-40B4-BE49-F238E27FC236}">
                    <a16:creationId xmlns:a16="http://schemas.microsoft.com/office/drawing/2014/main" id="{33D650B4-9AF2-420A-A99D-51BC9ACD273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482694" y="293308"/>
                <a:ext cx="516504" cy="3525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6" name="Google Shape;235;p1">
                <a:extLst>
                  <a:ext uri="{FF2B5EF4-FFF2-40B4-BE49-F238E27FC236}">
                    <a16:creationId xmlns:a16="http://schemas.microsoft.com/office/drawing/2014/main" id="{F528208F-5199-4ED6-84E9-E9D127D7D136}"/>
                  </a:ext>
                </a:extLst>
              </p:cNvPr>
              <p:cNvSpPr/>
              <p:nvPr/>
            </p:nvSpPr>
            <p:spPr>
              <a:xfrm>
                <a:off x="1484392" y="244768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236;p1">
                <a:extLst>
                  <a:ext uri="{FF2B5EF4-FFF2-40B4-BE49-F238E27FC236}">
                    <a16:creationId xmlns:a16="http://schemas.microsoft.com/office/drawing/2014/main" id="{6E75F5D4-0700-423F-A577-E28C7B52BC99}"/>
                  </a:ext>
                </a:extLst>
              </p:cNvPr>
              <p:cNvSpPr txBox="1"/>
              <p:nvPr/>
            </p:nvSpPr>
            <p:spPr>
              <a:xfrm>
                <a:off x="1019208" y="252883"/>
                <a:ext cx="1495236" cy="384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50" b="1" dirty="0">
                    <a:solidFill>
                      <a:srgbClr val="91AC9D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Instrucciones  de uso Aceites esenciales</a:t>
                </a:r>
                <a:endParaRPr sz="950" b="1" dirty="0">
                  <a:solidFill>
                    <a:srgbClr val="91AC9D"/>
                  </a:solidFill>
                  <a:latin typeface="Raleway" panose="020B0003030101060003" pitchFamily="34" charset="0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388" name="Google Shape;237;p1">
                <a:extLst>
                  <a:ext uri="{FF2B5EF4-FFF2-40B4-BE49-F238E27FC236}">
                    <a16:creationId xmlns:a16="http://schemas.microsoft.com/office/drawing/2014/main" id="{61DB558D-21CF-477D-A01B-8254D9FEDD92}"/>
                  </a:ext>
                </a:extLst>
              </p:cNvPr>
              <p:cNvSpPr txBox="1"/>
              <p:nvPr/>
            </p:nvSpPr>
            <p:spPr>
              <a:xfrm>
                <a:off x="1403938" y="2671939"/>
                <a:ext cx="156321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Mi cel:___________________</a:t>
                </a:r>
                <a:endParaRPr sz="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389" name="Google Shape;238;p1">
                <a:extLst>
                  <a:ext uri="{FF2B5EF4-FFF2-40B4-BE49-F238E27FC236}">
                    <a16:creationId xmlns:a16="http://schemas.microsoft.com/office/drawing/2014/main" id="{303D951D-CCAC-4F46-B2E2-286B24E3AB3A}"/>
                  </a:ext>
                </a:extLst>
              </p:cNvPr>
              <p:cNvSpPr/>
              <p:nvPr/>
            </p:nvSpPr>
            <p:spPr>
              <a:xfrm>
                <a:off x="323973" y="2933219"/>
                <a:ext cx="2617529" cy="47538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Nombre: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Tel.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Aceite/situación</a:t>
                </a:r>
                <a:endParaRPr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64" name="Gráfico 363">
              <a:extLst>
                <a:ext uri="{FF2B5EF4-FFF2-40B4-BE49-F238E27FC236}">
                  <a16:creationId xmlns:a16="http://schemas.microsoft.com/office/drawing/2014/main" id="{748A3AD9-E847-42C6-928B-A22B1887F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7025" y="1130545"/>
              <a:ext cx="387820" cy="387820"/>
            </a:xfrm>
            <a:prstGeom prst="rect">
              <a:avLst/>
            </a:prstGeom>
          </p:spPr>
        </p:pic>
        <p:pic>
          <p:nvPicPr>
            <p:cNvPr id="365" name="Gráfico 364">
              <a:extLst>
                <a:ext uri="{FF2B5EF4-FFF2-40B4-BE49-F238E27FC236}">
                  <a16:creationId xmlns:a16="http://schemas.microsoft.com/office/drawing/2014/main" id="{F439C58F-AF29-49C7-9AF0-7E2899AF1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843" y="1610635"/>
              <a:ext cx="387820" cy="387820"/>
            </a:xfrm>
            <a:prstGeom prst="rect">
              <a:avLst/>
            </a:prstGeom>
          </p:spPr>
        </p:pic>
        <p:pic>
          <p:nvPicPr>
            <p:cNvPr id="366" name="Gráfico 365">
              <a:extLst>
                <a:ext uri="{FF2B5EF4-FFF2-40B4-BE49-F238E27FC236}">
                  <a16:creationId xmlns:a16="http://schemas.microsoft.com/office/drawing/2014/main" id="{05B5C702-0E51-4A4A-97B4-D542B5210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7761" y="2123003"/>
              <a:ext cx="387820" cy="387820"/>
            </a:xfrm>
            <a:prstGeom prst="rect">
              <a:avLst/>
            </a:prstGeom>
          </p:spPr>
        </p:pic>
        <p:pic>
          <p:nvPicPr>
            <p:cNvPr id="367" name="Gráfico 366">
              <a:extLst>
                <a:ext uri="{FF2B5EF4-FFF2-40B4-BE49-F238E27FC236}">
                  <a16:creationId xmlns:a16="http://schemas.microsoft.com/office/drawing/2014/main" id="{D8DDE410-DE72-4FC6-9D52-5277782ED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9461" y="218609"/>
              <a:ext cx="675739" cy="400646"/>
            </a:xfrm>
            <a:prstGeom prst="rect">
              <a:avLst/>
            </a:prstGeom>
          </p:spPr>
        </p:pic>
      </p:grp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FF30B96-6DE9-44B8-A2F2-052594DD6E67}"/>
              </a:ext>
            </a:extLst>
          </p:cNvPr>
          <p:cNvCxnSpPr/>
          <p:nvPr/>
        </p:nvCxnSpPr>
        <p:spPr>
          <a:xfrm>
            <a:off x="80409" y="3429000"/>
            <a:ext cx="898318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Conector recto 389">
            <a:extLst>
              <a:ext uri="{FF2B5EF4-FFF2-40B4-BE49-F238E27FC236}">
                <a16:creationId xmlns:a16="http://schemas.microsoft.com/office/drawing/2014/main" id="{804A8F35-ABD8-4B8D-AFE3-386780A3792F}"/>
              </a:ext>
            </a:extLst>
          </p:cNvPr>
          <p:cNvCxnSpPr>
            <a:cxnSpLocks/>
          </p:cNvCxnSpPr>
          <p:nvPr/>
        </p:nvCxnSpPr>
        <p:spPr>
          <a:xfrm>
            <a:off x="3016133" y="81045"/>
            <a:ext cx="0" cy="669440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Conector recto 390">
            <a:extLst>
              <a:ext uri="{FF2B5EF4-FFF2-40B4-BE49-F238E27FC236}">
                <a16:creationId xmlns:a16="http://schemas.microsoft.com/office/drawing/2014/main" id="{8A7A46E0-B2AD-48C7-AB63-DDB118C3A4CA}"/>
              </a:ext>
            </a:extLst>
          </p:cNvPr>
          <p:cNvCxnSpPr>
            <a:cxnSpLocks/>
          </p:cNvCxnSpPr>
          <p:nvPr/>
        </p:nvCxnSpPr>
        <p:spPr>
          <a:xfrm>
            <a:off x="6068077" y="81045"/>
            <a:ext cx="0" cy="669440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B457FC3-6389-457A-ABCD-6FFE987B58CA}"/>
              </a:ext>
            </a:extLst>
          </p:cNvPr>
          <p:cNvGrpSpPr/>
          <p:nvPr/>
        </p:nvGrpSpPr>
        <p:grpSpPr>
          <a:xfrm>
            <a:off x="55683" y="129709"/>
            <a:ext cx="3003970" cy="3189990"/>
            <a:chOff x="112833" y="218609"/>
            <a:chExt cx="3003970" cy="3189990"/>
          </a:xfrm>
        </p:grpSpPr>
        <p:grpSp>
          <p:nvGrpSpPr>
            <p:cNvPr id="213" name="Google Shape;213;p1"/>
            <p:cNvGrpSpPr/>
            <p:nvPr/>
          </p:nvGrpSpPr>
          <p:grpSpPr>
            <a:xfrm>
              <a:off x="112833" y="252883"/>
              <a:ext cx="3003970" cy="3155716"/>
              <a:chOff x="112833" y="252883"/>
              <a:chExt cx="3003970" cy="3155716"/>
            </a:xfrm>
          </p:grpSpPr>
          <p:sp>
            <p:nvSpPr>
              <p:cNvPr id="214" name="Google Shape;214;p1"/>
              <p:cNvSpPr txBox="1"/>
              <p:nvPr/>
            </p:nvSpPr>
            <p:spPr>
              <a:xfrm>
                <a:off x="229984" y="630946"/>
                <a:ext cx="2886819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Aceite esencial:____________________________________ 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Usar para: ________________________________________</a:t>
                </a:r>
                <a:endParaRPr sz="9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Cantidad a usar: __________ frecuencia: _______________</a:t>
                </a:r>
                <a:endParaRPr dirty="0"/>
              </a:p>
            </p:txBody>
          </p:sp>
          <p:sp>
            <p:nvSpPr>
              <p:cNvPr id="215" name="Google Shape;215;p1"/>
              <p:cNvSpPr txBox="1"/>
              <p:nvPr/>
            </p:nvSpPr>
            <p:spPr>
              <a:xfrm rot="16200000">
                <a:off x="-357084" y="1759463"/>
                <a:ext cx="115527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b="1" dirty="0">
                    <a:solidFill>
                      <a:srgbClr val="154844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Forma de uso</a:t>
                </a:r>
                <a:endParaRPr b="1" dirty="0">
                  <a:solidFill>
                    <a:srgbClr val="154844"/>
                  </a:solidFill>
                  <a:latin typeface="Raleway" panose="020B0003030101060003" pitchFamily="34" charset="0"/>
                </a:endParaRPr>
              </a:p>
            </p:txBody>
          </p:sp>
          <p:sp>
            <p:nvSpPr>
              <p:cNvPr id="216" name="Google Shape;216;p1"/>
              <p:cNvSpPr txBox="1"/>
              <p:nvPr/>
            </p:nvSpPr>
            <p:spPr>
              <a:xfrm>
                <a:off x="1538392" y="1539587"/>
                <a:ext cx="157841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Área afectada       planta de los pies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diluye</a:t>
                </a:r>
                <a:endParaRPr dirty="0"/>
              </a:p>
            </p:txBody>
          </p:sp>
          <p:sp>
            <p:nvSpPr>
              <p:cNvPr id="220" name="Google Shape;220;p1"/>
              <p:cNvSpPr txBox="1"/>
              <p:nvPr/>
            </p:nvSpPr>
            <p:spPr>
              <a:xfrm>
                <a:off x="743451" y="1245466"/>
                <a:ext cx="83303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 dirty="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aromática</a:t>
                </a:r>
                <a:endParaRPr sz="900" dirty="0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221" name="Google Shape;221;p1"/>
              <p:cNvSpPr txBox="1"/>
              <p:nvPr/>
            </p:nvSpPr>
            <p:spPr>
              <a:xfrm>
                <a:off x="839347" y="1709682"/>
                <a:ext cx="712687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tópica</a:t>
                </a:r>
                <a:endParaRPr sz="1100"/>
              </a:p>
            </p:txBody>
          </p:sp>
          <p:sp>
            <p:nvSpPr>
              <p:cNvPr id="222" name="Google Shape;222;p1"/>
              <p:cNvSpPr txBox="1"/>
              <p:nvPr/>
            </p:nvSpPr>
            <p:spPr>
              <a:xfrm>
                <a:off x="817749" y="2254980"/>
                <a:ext cx="64941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interna</a:t>
                </a:r>
                <a:endParaRPr sz="1100"/>
              </a:p>
            </p:txBody>
          </p:sp>
          <p:sp>
            <p:nvSpPr>
              <p:cNvPr id="223" name="Google Shape;223;p1"/>
              <p:cNvSpPr txBox="1"/>
              <p:nvPr/>
            </p:nvSpPr>
            <p:spPr>
              <a:xfrm>
                <a:off x="1539060" y="1114179"/>
                <a:ext cx="15684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 palma de la mano e inhala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___ gotas al difusor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</p:txBody>
          </p:sp>
          <p:sp>
            <p:nvSpPr>
              <p:cNvPr id="224" name="Google Shape;224;p1"/>
              <p:cNvSpPr txBox="1"/>
              <p:nvPr/>
            </p:nvSpPr>
            <p:spPr>
              <a:xfrm>
                <a:off x="1538392" y="2123421"/>
                <a:ext cx="15257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a ____  vaso con agua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Tomar en cápsula vegetal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Sublingual ____  gotas</a:t>
                </a:r>
                <a:endParaRPr dirty="0"/>
              </a:p>
            </p:txBody>
          </p:sp>
          <p:sp>
            <p:nvSpPr>
              <p:cNvPr id="225" name="Google Shape;225;p1"/>
              <p:cNvSpPr/>
              <p:nvPr/>
            </p:nvSpPr>
            <p:spPr>
              <a:xfrm>
                <a:off x="1485341" y="116363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"/>
              <p:cNvSpPr/>
              <p:nvPr/>
            </p:nvSpPr>
            <p:spPr>
              <a:xfrm>
                <a:off x="1484392" y="12944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"/>
              <p:cNvSpPr/>
              <p:nvPr/>
            </p:nvSpPr>
            <p:spPr>
              <a:xfrm>
                <a:off x="1484392" y="1427270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"/>
              <p:cNvSpPr/>
              <p:nvPr/>
            </p:nvSpPr>
            <p:spPr>
              <a:xfrm>
                <a:off x="1484392" y="170093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"/>
              <p:cNvSpPr/>
              <p:nvPr/>
            </p:nvSpPr>
            <p:spPr>
              <a:xfrm>
                <a:off x="2185544" y="172149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"/>
              <p:cNvSpPr/>
              <p:nvPr/>
            </p:nvSpPr>
            <p:spPr>
              <a:xfrm>
                <a:off x="1484392" y="18450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"/>
              <p:cNvSpPr/>
              <p:nvPr/>
            </p:nvSpPr>
            <p:spPr>
              <a:xfrm>
                <a:off x="1486589" y="1979378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"/>
              <p:cNvSpPr/>
              <p:nvPr/>
            </p:nvSpPr>
            <p:spPr>
              <a:xfrm>
                <a:off x="1484392" y="216488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"/>
              <p:cNvSpPr/>
              <p:nvPr/>
            </p:nvSpPr>
            <p:spPr>
              <a:xfrm>
                <a:off x="1484392" y="231029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4" name="Google Shape;234;p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482694" y="293308"/>
                <a:ext cx="516504" cy="3525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5" name="Google Shape;235;p1"/>
              <p:cNvSpPr/>
              <p:nvPr/>
            </p:nvSpPr>
            <p:spPr>
              <a:xfrm>
                <a:off x="1484392" y="244768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"/>
              <p:cNvSpPr txBox="1"/>
              <p:nvPr/>
            </p:nvSpPr>
            <p:spPr>
              <a:xfrm>
                <a:off x="1019208" y="252883"/>
                <a:ext cx="1495236" cy="384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50" b="1" dirty="0">
                    <a:solidFill>
                      <a:srgbClr val="91AC9D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Instrucciones  de uso Aceites esenciales</a:t>
                </a:r>
                <a:endParaRPr sz="950" b="1" dirty="0">
                  <a:solidFill>
                    <a:srgbClr val="91AC9D"/>
                  </a:solidFill>
                  <a:latin typeface="Raleway" panose="020B0003030101060003" pitchFamily="34" charset="0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237" name="Google Shape;237;p1"/>
              <p:cNvSpPr txBox="1"/>
              <p:nvPr/>
            </p:nvSpPr>
            <p:spPr>
              <a:xfrm>
                <a:off x="1403938" y="2671939"/>
                <a:ext cx="156321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Mi cel:___________________</a:t>
                </a:r>
                <a:endParaRPr sz="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38" name="Google Shape;238;p1"/>
              <p:cNvSpPr/>
              <p:nvPr/>
            </p:nvSpPr>
            <p:spPr>
              <a:xfrm>
                <a:off x="323973" y="2933219"/>
                <a:ext cx="2617529" cy="47538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Nombre: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Tel.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Aceite/situación</a:t>
                </a:r>
                <a:endParaRPr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47" name="Gráfico 246">
              <a:extLst>
                <a:ext uri="{FF2B5EF4-FFF2-40B4-BE49-F238E27FC236}">
                  <a16:creationId xmlns:a16="http://schemas.microsoft.com/office/drawing/2014/main" id="{A1129806-C062-4A9D-B317-E145F0E98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7025" y="1130545"/>
              <a:ext cx="387820" cy="387820"/>
            </a:xfrm>
            <a:prstGeom prst="rect">
              <a:avLst/>
            </a:prstGeom>
          </p:spPr>
        </p:pic>
        <p:pic>
          <p:nvPicPr>
            <p:cNvPr id="248" name="Gráfico 247">
              <a:extLst>
                <a:ext uri="{FF2B5EF4-FFF2-40B4-BE49-F238E27FC236}">
                  <a16:creationId xmlns:a16="http://schemas.microsoft.com/office/drawing/2014/main" id="{DCBB5160-AB75-4674-B6B5-AD014BAD7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843" y="1610635"/>
              <a:ext cx="387820" cy="387820"/>
            </a:xfrm>
            <a:prstGeom prst="rect">
              <a:avLst/>
            </a:prstGeom>
          </p:spPr>
        </p:pic>
        <p:pic>
          <p:nvPicPr>
            <p:cNvPr id="249" name="Gráfico 248">
              <a:extLst>
                <a:ext uri="{FF2B5EF4-FFF2-40B4-BE49-F238E27FC236}">
                  <a16:creationId xmlns:a16="http://schemas.microsoft.com/office/drawing/2014/main" id="{83490CD2-EB48-469E-B2E0-1C9CC18EC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7761" y="2123003"/>
              <a:ext cx="387820" cy="38782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5F29398D-BA14-4E4E-8B3F-E5A728BFD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9461" y="218609"/>
              <a:ext cx="675739" cy="400646"/>
            </a:xfrm>
            <a:prstGeom prst="rect">
              <a:avLst/>
            </a:prstGeom>
          </p:spPr>
        </p:pic>
      </p:grpSp>
      <p:grpSp>
        <p:nvGrpSpPr>
          <p:cNvPr id="250" name="Grupo 249">
            <a:extLst>
              <a:ext uri="{FF2B5EF4-FFF2-40B4-BE49-F238E27FC236}">
                <a16:creationId xmlns:a16="http://schemas.microsoft.com/office/drawing/2014/main" id="{E25BA1DB-5143-4A88-BF2C-1077DA0525B2}"/>
              </a:ext>
            </a:extLst>
          </p:cNvPr>
          <p:cNvGrpSpPr/>
          <p:nvPr/>
        </p:nvGrpSpPr>
        <p:grpSpPr>
          <a:xfrm>
            <a:off x="3064107" y="129709"/>
            <a:ext cx="3003970" cy="3189990"/>
            <a:chOff x="112833" y="218609"/>
            <a:chExt cx="3003970" cy="3189990"/>
          </a:xfrm>
        </p:grpSpPr>
        <p:grpSp>
          <p:nvGrpSpPr>
            <p:cNvPr id="251" name="Google Shape;213;p1">
              <a:extLst>
                <a:ext uri="{FF2B5EF4-FFF2-40B4-BE49-F238E27FC236}">
                  <a16:creationId xmlns:a16="http://schemas.microsoft.com/office/drawing/2014/main" id="{8697E86D-6739-4418-B9E9-6B3D71D10E8A}"/>
                </a:ext>
              </a:extLst>
            </p:cNvPr>
            <p:cNvGrpSpPr/>
            <p:nvPr/>
          </p:nvGrpSpPr>
          <p:grpSpPr>
            <a:xfrm>
              <a:off x="112833" y="252883"/>
              <a:ext cx="3003970" cy="3155716"/>
              <a:chOff x="112833" y="252883"/>
              <a:chExt cx="3003970" cy="3155716"/>
            </a:xfrm>
          </p:grpSpPr>
          <p:sp>
            <p:nvSpPr>
              <p:cNvPr id="256" name="Google Shape;214;p1">
                <a:extLst>
                  <a:ext uri="{FF2B5EF4-FFF2-40B4-BE49-F238E27FC236}">
                    <a16:creationId xmlns:a16="http://schemas.microsoft.com/office/drawing/2014/main" id="{541C15D9-6E01-4D1B-84BF-141DB93CB50C}"/>
                  </a:ext>
                </a:extLst>
              </p:cNvPr>
              <p:cNvSpPr txBox="1"/>
              <p:nvPr/>
            </p:nvSpPr>
            <p:spPr>
              <a:xfrm>
                <a:off x="229984" y="630946"/>
                <a:ext cx="2886819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Aceite esencial:____________________________________ 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Usar para: ________________________________________</a:t>
                </a:r>
                <a:endParaRPr sz="9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Cantidad a usar: __________ frecuencia: _______________</a:t>
                </a:r>
                <a:endParaRPr dirty="0"/>
              </a:p>
            </p:txBody>
          </p:sp>
          <p:sp>
            <p:nvSpPr>
              <p:cNvPr id="257" name="Google Shape;215;p1">
                <a:extLst>
                  <a:ext uri="{FF2B5EF4-FFF2-40B4-BE49-F238E27FC236}">
                    <a16:creationId xmlns:a16="http://schemas.microsoft.com/office/drawing/2014/main" id="{429DBC27-AE44-4737-A763-5C8C9E5C3AF3}"/>
                  </a:ext>
                </a:extLst>
              </p:cNvPr>
              <p:cNvSpPr txBox="1"/>
              <p:nvPr/>
            </p:nvSpPr>
            <p:spPr>
              <a:xfrm rot="16200000">
                <a:off x="-357084" y="1759463"/>
                <a:ext cx="115527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b="1" dirty="0">
                    <a:solidFill>
                      <a:srgbClr val="154844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Forma de uso</a:t>
                </a:r>
                <a:endParaRPr b="1" dirty="0">
                  <a:solidFill>
                    <a:srgbClr val="154844"/>
                  </a:solidFill>
                  <a:latin typeface="Raleway" panose="020B0003030101060003" pitchFamily="34" charset="0"/>
                </a:endParaRPr>
              </a:p>
            </p:txBody>
          </p:sp>
          <p:sp>
            <p:nvSpPr>
              <p:cNvPr id="258" name="Google Shape;216;p1">
                <a:extLst>
                  <a:ext uri="{FF2B5EF4-FFF2-40B4-BE49-F238E27FC236}">
                    <a16:creationId xmlns:a16="http://schemas.microsoft.com/office/drawing/2014/main" id="{D6F39D97-5405-45AB-81BD-0A42E08A9706}"/>
                  </a:ext>
                </a:extLst>
              </p:cNvPr>
              <p:cNvSpPr txBox="1"/>
              <p:nvPr/>
            </p:nvSpPr>
            <p:spPr>
              <a:xfrm>
                <a:off x="1538392" y="1539587"/>
                <a:ext cx="157841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Área afectada       planta de los pies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diluye</a:t>
                </a:r>
                <a:endParaRPr dirty="0"/>
              </a:p>
            </p:txBody>
          </p:sp>
          <p:sp>
            <p:nvSpPr>
              <p:cNvPr id="259" name="Google Shape;220;p1">
                <a:extLst>
                  <a:ext uri="{FF2B5EF4-FFF2-40B4-BE49-F238E27FC236}">
                    <a16:creationId xmlns:a16="http://schemas.microsoft.com/office/drawing/2014/main" id="{86FF487A-09CA-450C-B8F2-C5BB6BED9C83}"/>
                  </a:ext>
                </a:extLst>
              </p:cNvPr>
              <p:cNvSpPr txBox="1"/>
              <p:nvPr/>
            </p:nvSpPr>
            <p:spPr>
              <a:xfrm>
                <a:off x="743451" y="1245466"/>
                <a:ext cx="83303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 dirty="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aromática</a:t>
                </a:r>
                <a:endParaRPr sz="900" dirty="0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260" name="Google Shape;221;p1">
                <a:extLst>
                  <a:ext uri="{FF2B5EF4-FFF2-40B4-BE49-F238E27FC236}">
                    <a16:creationId xmlns:a16="http://schemas.microsoft.com/office/drawing/2014/main" id="{80904D0C-4EE1-41FA-847A-14FB8EB43FAE}"/>
                  </a:ext>
                </a:extLst>
              </p:cNvPr>
              <p:cNvSpPr txBox="1"/>
              <p:nvPr/>
            </p:nvSpPr>
            <p:spPr>
              <a:xfrm>
                <a:off x="839347" y="1709682"/>
                <a:ext cx="712687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tópica</a:t>
                </a:r>
                <a:endParaRPr sz="1100"/>
              </a:p>
            </p:txBody>
          </p:sp>
          <p:sp>
            <p:nvSpPr>
              <p:cNvPr id="261" name="Google Shape;222;p1">
                <a:extLst>
                  <a:ext uri="{FF2B5EF4-FFF2-40B4-BE49-F238E27FC236}">
                    <a16:creationId xmlns:a16="http://schemas.microsoft.com/office/drawing/2014/main" id="{AA814078-B1F8-43E9-A7F6-B8CB53BE661C}"/>
                  </a:ext>
                </a:extLst>
              </p:cNvPr>
              <p:cNvSpPr txBox="1"/>
              <p:nvPr/>
            </p:nvSpPr>
            <p:spPr>
              <a:xfrm>
                <a:off x="817749" y="2254980"/>
                <a:ext cx="64941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interna</a:t>
                </a:r>
                <a:endParaRPr sz="1100"/>
              </a:p>
            </p:txBody>
          </p:sp>
          <p:sp>
            <p:nvSpPr>
              <p:cNvPr id="262" name="Google Shape;223;p1">
                <a:extLst>
                  <a:ext uri="{FF2B5EF4-FFF2-40B4-BE49-F238E27FC236}">
                    <a16:creationId xmlns:a16="http://schemas.microsoft.com/office/drawing/2014/main" id="{05462CF5-4A93-4085-8ADA-E1DA5D8FE734}"/>
                  </a:ext>
                </a:extLst>
              </p:cNvPr>
              <p:cNvSpPr txBox="1"/>
              <p:nvPr/>
            </p:nvSpPr>
            <p:spPr>
              <a:xfrm>
                <a:off x="1539060" y="1114179"/>
                <a:ext cx="15684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 palma de la mano e inhala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___ gotas al difusor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</p:txBody>
          </p:sp>
          <p:sp>
            <p:nvSpPr>
              <p:cNvPr id="263" name="Google Shape;224;p1">
                <a:extLst>
                  <a:ext uri="{FF2B5EF4-FFF2-40B4-BE49-F238E27FC236}">
                    <a16:creationId xmlns:a16="http://schemas.microsoft.com/office/drawing/2014/main" id="{669D86AA-E734-42C1-80CA-7FF7CFC63DC9}"/>
                  </a:ext>
                </a:extLst>
              </p:cNvPr>
              <p:cNvSpPr txBox="1"/>
              <p:nvPr/>
            </p:nvSpPr>
            <p:spPr>
              <a:xfrm>
                <a:off x="1538392" y="2123421"/>
                <a:ext cx="15257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a ____  vaso con agua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Tomar en cápsula vegetal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Sublingual ____  gotas</a:t>
                </a:r>
                <a:endParaRPr dirty="0"/>
              </a:p>
            </p:txBody>
          </p:sp>
          <p:sp>
            <p:nvSpPr>
              <p:cNvPr id="264" name="Google Shape;225;p1">
                <a:extLst>
                  <a:ext uri="{FF2B5EF4-FFF2-40B4-BE49-F238E27FC236}">
                    <a16:creationId xmlns:a16="http://schemas.microsoft.com/office/drawing/2014/main" id="{8493D7BC-AB7C-4A86-A510-F1FDD9806A05}"/>
                  </a:ext>
                </a:extLst>
              </p:cNvPr>
              <p:cNvSpPr/>
              <p:nvPr/>
            </p:nvSpPr>
            <p:spPr>
              <a:xfrm>
                <a:off x="1485341" y="116363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26;p1">
                <a:extLst>
                  <a:ext uri="{FF2B5EF4-FFF2-40B4-BE49-F238E27FC236}">
                    <a16:creationId xmlns:a16="http://schemas.microsoft.com/office/drawing/2014/main" id="{029BB5E4-AD84-43E1-920A-19464960D17D}"/>
                  </a:ext>
                </a:extLst>
              </p:cNvPr>
              <p:cNvSpPr/>
              <p:nvPr/>
            </p:nvSpPr>
            <p:spPr>
              <a:xfrm>
                <a:off x="1484392" y="12944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27;p1">
                <a:extLst>
                  <a:ext uri="{FF2B5EF4-FFF2-40B4-BE49-F238E27FC236}">
                    <a16:creationId xmlns:a16="http://schemas.microsoft.com/office/drawing/2014/main" id="{B9889810-9E35-427F-99B7-88B53C8165A0}"/>
                  </a:ext>
                </a:extLst>
              </p:cNvPr>
              <p:cNvSpPr/>
              <p:nvPr/>
            </p:nvSpPr>
            <p:spPr>
              <a:xfrm>
                <a:off x="1484392" y="1427270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28;p1">
                <a:extLst>
                  <a:ext uri="{FF2B5EF4-FFF2-40B4-BE49-F238E27FC236}">
                    <a16:creationId xmlns:a16="http://schemas.microsoft.com/office/drawing/2014/main" id="{9E43907A-DDF3-4D30-B979-A868B7DEC4D7}"/>
                  </a:ext>
                </a:extLst>
              </p:cNvPr>
              <p:cNvSpPr/>
              <p:nvPr/>
            </p:nvSpPr>
            <p:spPr>
              <a:xfrm>
                <a:off x="1484392" y="170093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29;p1">
                <a:extLst>
                  <a:ext uri="{FF2B5EF4-FFF2-40B4-BE49-F238E27FC236}">
                    <a16:creationId xmlns:a16="http://schemas.microsoft.com/office/drawing/2014/main" id="{DBEC92A5-DBAB-488C-B514-587621CE4CBF}"/>
                  </a:ext>
                </a:extLst>
              </p:cNvPr>
              <p:cNvSpPr/>
              <p:nvPr/>
            </p:nvSpPr>
            <p:spPr>
              <a:xfrm>
                <a:off x="2185544" y="172149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30;p1">
                <a:extLst>
                  <a:ext uri="{FF2B5EF4-FFF2-40B4-BE49-F238E27FC236}">
                    <a16:creationId xmlns:a16="http://schemas.microsoft.com/office/drawing/2014/main" id="{6006DB3E-A9C1-4427-84AF-B09F74A16731}"/>
                  </a:ext>
                </a:extLst>
              </p:cNvPr>
              <p:cNvSpPr/>
              <p:nvPr/>
            </p:nvSpPr>
            <p:spPr>
              <a:xfrm>
                <a:off x="1484392" y="18450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31;p1">
                <a:extLst>
                  <a:ext uri="{FF2B5EF4-FFF2-40B4-BE49-F238E27FC236}">
                    <a16:creationId xmlns:a16="http://schemas.microsoft.com/office/drawing/2014/main" id="{92DE904D-6744-4884-8640-A42CBF26ED0A}"/>
                  </a:ext>
                </a:extLst>
              </p:cNvPr>
              <p:cNvSpPr/>
              <p:nvPr/>
            </p:nvSpPr>
            <p:spPr>
              <a:xfrm>
                <a:off x="1486589" y="1979378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32;p1">
                <a:extLst>
                  <a:ext uri="{FF2B5EF4-FFF2-40B4-BE49-F238E27FC236}">
                    <a16:creationId xmlns:a16="http://schemas.microsoft.com/office/drawing/2014/main" id="{06D0D8C4-C55F-4B3B-8173-169D4117AD81}"/>
                  </a:ext>
                </a:extLst>
              </p:cNvPr>
              <p:cNvSpPr/>
              <p:nvPr/>
            </p:nvSpPr>
            <p:spPr>
              <a:xfrm>
                <a:off x="1484392" y="216488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33;p1">
                <a:extLst>
                  <a:ext uri="{FF2B5EF4-FFF2-40B4-BE49-F238E27FC236}">
                    <a16:creationId xmlns:a16="http://schemas.microsoft.com/office/drawing/2014/main" id="{37169CDF-9F6E-4A78-99AE-C2AA72BB5530}"/>
                  </a:ext>
                </a:extLst>
              </p:cNvPr>
              <p:cNvSpPr/>
              <p:nvPr/>
            </p:nvSpPr>
            <p:spPr>
              <a:xfrm>
                <a:off x="1484392" y="231029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73" name="Google Shape;234;p1">
                <a:extLst>
                  <a:ext uri="{FF2B5EF4-FFF2-40B4-BE49-F238E27FC236}">
                    <a16:creationId xmlns:a16="http://schemas.microsoft.com/office/drawing/2014/main" id="{0F7382EE-DC16-4D70-83C3-F7DBD4CCFFB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482694" y="293308"/>
                <a:ext cx="516504" cy="3525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4" name="Google Shape;235;p1">
                <a:extLst>
                  <a:ext uri="{FF2B5EF4-FFF2-40B4-BE49-F238E27FC236}">
                    <a16:creationId xmlns:a16="http://schemas.microsoft.com/office/drawing/2014/main" id="{DB294F49-F2A4-4AB1-9551-2B44F08651E2}"/>
                  </a:ext>
                </a:extLst>
              </p:cNvPr>
              <p:cNvSpPr/>
              <p:nvPr/>
            </p:nvSpPr>
            <p:spPr>
              <a:xfrm>
                <a:off x="1484392" y="244768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36;p1">
                <a:extLst>
                  <a:ext uri="{FF2B5EF4-FFF2-40B4-BE49-F238E27FC236}">
                    <a16:creationId xmlns:a16="http://schemas.microsoft.com/office/drawing/2014/main" id="{25D20BA3-D5C2-41BD-8754-4E3E0E2BC60D}"/>
                  </a:ext>
                </a:extLst>
              </p:cNvPr>
              <p:cNvSpPr txBox="1"/>
              <p:nvPr/>
            </p:nvSpPr>
            <p:spPr>
              <a:xfrm>
                <a:off x="1019208" y="252883"/>
                <a:ext cx="1495236" cy="384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50" b="1" dirty="0">
                    <a:solidFill>
                      <a:srgbClr val="91AC9D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Instrucciones  de uso Aceites esenciales</a:t>
                </a:r>
                <a:endParaRPr sz="950" b="1" dirty="0">
                  <a:solidFill>
                    <a:srgbClr val="91AC9D"/>
                  </a:solidFill>
                  <a:latin typeface="Raleway" panose="020B0003030101060003" pitchFamily="34" charset="0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276" name="Google Shape;237;p1">
                <a:extLst>
                  <a:ext uri="{FF2B5EF4-FFF2-40B4-BE49-F238E27FC236}">
                    <a16:creationId xmlns:a16="http://schemas.microsoft.com/office/drawing/2014/main" id="{74AA2BEC-55B1-4038-B02B-06846B64107C}"/>
                  </a:ext>
                </a:extLst>
              </p:cNvPr>
              <p:cNvSpPr txBox="1"/>
              <p:nvPr/>
            </p:nvSpPr>
            <p:spPr>
              <a:xfrm>
                <a:off x="1403938" y="2671939"/>
                <a:ext cx="156321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Mi cel:___________________</a:t>
                </a:r>
                <a:endParaRPr sz="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277" name="Google Shape;238;p1">
                <a:extLst>
                  <a:ext uri="{FF2B5EF4-FFF2-40B4-BE49-F238E27FC236}">
                    <a16:creationId xmlns:a16="http://schemas.microsoft.com/office/drawing/2014/main" id="{C556B68A-0A55-4740-A17C-6064D4663370}"/>
                  </a:ext>
                </a:extLst>
              </p:cNvPr>
              <p:cNvSpPr/>
              <p:nvPr/>
            </p:nvSpPr>
            <p:spPr>
              <a:xfrm>
                <a:off x="323973" y="2933219"/>
                <a:ext cx="2617529" cy="47538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Nombre: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Tel.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Aceite/situación</a:t>
                </a:r>
                <a:endParaRPr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52" name="Gráfico 251">
              <a:extLst>
                <a:ext uri="{FF2B5EF4-FFF2-40B4-BE49-F238E27FC236}">
                  <a16:creationId xmlns:a16="http://schemas.microsoft.com/office/drawing/2014/main" id="{D18BAB42-9A16-48BB-8C0F-688106894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7025" y="1130545"/>
              <a:ext cx="387820" cy="387820"/>
            </a:xfrm>
            <a:prstGeom prst="rect">
              <a:avLst/>
            </a:prstGeom>
          </p:spPr>
        </p:pic>
        <p:pic>
          <p:nvPicPr>
            <p:cNvPr id="253" name="Gráfico 252">
              <a:extLst>
                <a:ext uri="{FF2B5EF4-FFF2-40B4-BE49-F238E27FC236}">
                  <a16:creationId xmlns:a16="http://schemas.microsoft.com/office/drawing/2014/main" id="{69A38721-265E-4794-8188-AB1908FEF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843" y="1610635"/>
              <a:ext cx="387820" cy="387820"/>
            </a:xfrm>
            <a:prstGeom prst="rect">
              <a:avLst/>
            </a:prstGeom>
          </p:spPr>
        </p:pic>
        <p:pic>
          <p:nvPicPr>
            <p:cNvPr id="254" name="Gráfico 253">
              <a:extLst>
                <a:ext uri="{FF2B5EF4-FFF2-40B4-BE49-F238E27FC236}">
                  <a16:creationId xmlns:a16="http://schemas.microsoft.com/office/drawing/2014/main" id="{A2EE4942-D0E5-4057-ACAA-3F8A08F8F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7761" y="2123003"/>
              <a:ext cx="387820" cy="387820"/>
            </a:xfrm>
            <a:prstGeom prst="rect">
              <a:avLst/>
            </a:prstGeom>
          </p:spPr>
        </p:pic>
        <p:pic>
          <p:nvPicPr>
            <p:cNvPr id="255" name="Gráfico 254">
              <a:extLst>
                <a:ext uri="{FF2B5EF4-FFF2-40B4-BE49-F238E27FC236}">
                  <a16:creationId xmlns:a16="http://schemas.microsoft.com/office/drawing/2014/main" id="{E7EF41EA-1675-4910-9228-50B8742F2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9461" y="218609"/>
              <a:ext cx="675739" cy="400646"/>
            </a:xfrm>
            <a:prstGeom prst="rect">
              <a:avLst/>
            </a:prstGeom>
          </p:spPr>
        </p:pic>
      </p:grpSp>
      <p:grpSp>
        <p:nvGrpSpPr>
          <p:cNvPr id="278" name="Grupo 277">
            <a:extLst>
              <a:ext uri="{FF2B5EF4-FFF2-40B4-BE49-F238E27FC236}">
                <a16:creationId xmlns:a16="http://schemas.microsoft.com/office/drawing/2014/main" id="{5C608D8E-EC63-4B58-BD9C-ADD07582AA3F}"/>
              </a:ext>
            </a:extLst>
          </p:cNvPr>
          <p:cNvGrpSpPr/>
          <p:nvPr/>
        </p:nvGrpSpPr>
        <p:grpSpPr>
          <a:xfrm>
            <a:off x="6137962" y="129709"/>
            <a:ext cx="3003970" cy="3189990"/>
            <a:chOff x="112833" y="218609"/>
            <a:chExt cx="3003970" cy="3189990"/>
          </a:xfrm>
        </p:grpSpPr>
        <p:grpSp>
          <p:nvGrpSpPr>
            <p:cNvPr id="279" name="Google Shape;213;p1">
              <a:extLst>
                <a:ext uri="{FF2B5EF4-FFF2-40B4-BE49-F238E27FC236}">
                  <a16:creationId xmlns:a16="http://schemas.microsoft.com/office/drawing/2014/main" id="{8D917E55-DBFA-416B-88B6-AABE36F61444}"/>
                </a:ext>
              </a:extLst>
            </p:cNvPr>
            <p:cNvGrpSpPr/>
            <p:nvPr/>
          </p:nvGrpSpPr>
          <p:grpSpPr>
            <a:xfrm>
              <a:off x="112833" y="252883"/>
              <a:ext cx="3003970" cy="3155716"/>
              <a:chOff x="112833" y="252883"/>
              <a:chExt cx="3003970" cy="3155716"/>
            </a:xfrm>
          </p:grpSpPr>
          <p:sp>
            <p:nvSpPr>
              <p:cNvPr id="284" name="Google Shape;214;p1">
                <a:extLst>
                  <a:ext uri="{FF2B5EF4-FFF2-40B4-BE49-F238E27FC236}">
                    <a16:creationId xmlns:a16="http://schemas.microsoft.com/office/drawing/2014/main" id="{D9B0E244-17D1-4DE9-B285-7313735587B7}"/>
                  </a:ext>
                </a:extLst>
              </p:cNvPr>
              <p:cNvSpPr txBox="1"/>
              <p:nvPr/>
            </p:nvSpPr>
            <p:spPr>
              <a:xfrm>
                <a:off x="229984" y="630946"/>
                <a:ext cx="2886819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Aceite esencial:____________________________________ 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Usar para: ________________________________________</a:t>
                </a:r>
                <a:endParaRPr sz="9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Cantidad a usar: __________ frecuencia: _______________</a:t>
                </a:r>
                <a:endParaRPr dirty="0"/>
              </a:p>
            </p:txBody>
          </p:sp>
          <p:sp>
            <p:nvSpPr>
              <p:cNvPr id="285" name="Google Shape;215;p1">
                <a:extLst>
                  <a:ext uri="{FF2B5EF4-FFF2-40B4-BE49-F238E27FC236}">
                    <a16:creationId xmlns:a16="http://schemas.microsoft.com/office/drawing/2014/main" id="{3B9D5E1D-54FC-40B6-88E8-436FF2490D4A}"/>
                  </a:ext>
                </a:extLst>
              </p:cNvPr>
              <p:cNvSpPr txBox="1"/>
              <p:nvPr/>
            </p:nvSpPr>
            <p:spPr>
              <a:xfrm rot="16200000">
                <a:off x="-357084" y="1759463"/>
                <a:ext cx="115527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b="1" dirty="0">
                    <a:solidFill>
                      <a:srgbClr val="154844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Forma de uso</a:t>
                </a:r>
                <a:endParaRPr b="1" dirty="0">
                  <a:solidFill>
                    <a:srgbClr val="154844"/>
                  </a:solidFill>
                  <a:latin typeface="Raleway" panose="020B0003030101060003" pitchFamily="34" charset="0"/>
                </a:endParaRPr>
              </a:p>
            </p:txBody>
          </p:sp>
          <p:sp>
            <p:nvSpPr>
              <p:cNvPr id="286" name="Google Shape;216;p1">
                <a:extLst>
                  <a:ext uri="{FF2B5EF4-FFF2-40B4-BE49-F238E27FC236}">
                    <a16:creationId xmlns:a16="http://schemas.microsoft.com/office/drawing/2014/main" id="{B257D467-5F0C-4758-A567-2C9AD735636D}"/>
                  </a:ext>
                </a:extLst>
              </p:cNvPr>
              <p:cNvSpPr txBox="1"/>
              <p:nvPr/>
            </p:nvSpPr>
            <p:spPr>
              <a:xfrm>
                <a:off x="1538392" y="1539587"/>
                <a:ext cx="157841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Área afectada       planta de los pies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diluye</a:t>
                </a:r>
                <a:endParaRPr dirty="0"/>
              </a:p>
            </p:txBody>
          </p:sp>
          <p:sp>
            <p:nvSpPr>
              <p:cNvPr id="287" name="Google Shape;220;p1">
                <a:extLst>
                  <a:ext uri="{FF2B5EF4-FFF2-40B4-BE49-F238E27FC236}">
                    <a16:creationId xmlns:a16="http://schemas.microsoft.com/office/drawing/2014/main" id="{FE49BB7B-AAC5-4695-8ACA-56DC9E12E19F}"/>
                  </a:ext>
                </a:extLst>
              </p:cNvPr>
              <p:cNvSpPr txBox="1"/>
              <p:nvPr/>
            </p:nvSpPr>
            <p:spPr>
              <a:xfrm>
                <a:off x="743451" y="1245466"/>
                <a:ext cx="83303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 dirty="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aromática</a:t>
                </a:r>
                <a:endParaRPr sz="900" dirty="0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288" name="Google Shape;221;p1">
                <a:extLst>
                  <a:ext uri="{FF2B5EF4-FFF2-40B4-BE49-F238E27FC236}">
                    <a16:creationId xmlns:a16="http://schemas.microsoft.com/office/drawing/2014/main" id="{5C7EE1D4-77CA-4CA4-BF01-D06FEC5FA975}"/>
                  </a:ext>
                </a:extLst>
              </p:cNvPr>
              <p:cNvSpPr txBox="1"/>
              <p:nvPr/>
            </p:nvSpPr>
            <p:spPr>
              <a:xfrm>
                <a:off x="839347" y="1709682"/>
                <a:ext cx="712687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tópica</a:t>
                </a:r>
                <a:endParaRPr sz="1100"/>
              </a:p>
            </p:txBody>
          </p:sp>
          <p:sp>
            <p:nvSpPr>
              <p:cNvPr id="289" name="Google Shape;222;p1">
                <a:extLst>
                  <a:ext uri="{FF2B5EF4-FFF2-40B4-BE49-F238E27FC236}">
                    <a16:creationId xmlns:a16="http://schemas.microsoft.com/office/drawing/2014/main" id="{D1249478-D453-4B35-9DAB-2F99123E3B87}"/>
                  </a:ext>
                </a:extLst>
              </p:cNvPr>
              <p:cNvSpPr txBox="1"/>
              <p:nvPr/>
            </p:nvSpPr>
            <p:spPr>
              <a:xfrm>
                <a:off x="817749" y="2254980"/>
                <a:ext cx="64941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interna</a:t>
                </a:r>
                <a:endParaRPr sz="1100"/>
              </a:p>
            </p:txBody>
          </p:sp>
          <p:sp>
            <p:nvSpPr>
              <p:cNvPr id="290" name="Google Shape;223;p1">
                <a:extLst>
                  <a:ext uri="{FF2B5EF4-FFF2-40B4-BE49-F238E27FC236}">
                    <a16:creationId xmlns:a16="http://schemas.microsoft.com/office/drawing/2014/main" id="{0320844D-1B8F-4A7A-AA76-19E24B0AB1AC}"/>
                  </a:ext>
                </a:extLst>
              </p:cNvPr>
              <p:cNvSpPr txBox="1"/>
              <p:nvPr/>
            </p:nvSpPr>
            <p:spPr>
              <a:xfrm>
                <a:off x="1539060" y="1114179"/>
                <a:ext cx="15684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 palma de la mano e inhala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___ gotas al difusor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</p:txBody>
          </p:sp>
          <p:sp>
            <p:nvSpPr>
              <p:cNvPr id="291" name="Google Shape;224;p1">
                <a:extLst>
                  <a:ext uri="{FF2B5EF4-FFF2-40B4-BE49-F238E27FC236}">
                    <a16:creationId xmlns:a16="http://schemas.microsoft.com/office/drawing/2014/main" id="{1721CB17-AB88-4F14-9464-9B33FF0FD92E}"/>
                  </a:ext>
                </a:extLst>
              </p:cNvPr>
              <p:cNvSpPr txBox="1"/>
              <p:nvPr/>
            </p:nvSpPr>
            <p:spPr>
              <a:xfrm>
                <a:off x="1538392" y="2123421"/>
                <a:ext cx="15257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a ____  vaso con agua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Tomar en cápsula vegetal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Sublingual ____  gotas</a:t>
                </a:r>
                <a:endParaRPr dirty="0"/>
              </a:p>
            </p:txBody>
          </p:sp>
          <p:sp>
            <p:nvSpPr>
              <p:cNvPr id="292" name="Google Shape;225;p1">
                <a:extLst>
                  <a:ext uri="{FF2B5EF4-FFF2-40B4-BE49-F238E27FC236}">
                    <a16:creationId xmlns:a16="http://schemas.microsoft.com/office/drawing/2014/main" id="{F2361F6F-C8C1-4ED1-B1F4-EFC1B08800AC}"/>
                  </a:ext>
                </a:extLst>
              </p:cNvPr>
              <p:cNvSpPr/>
              <p:nvPr/>
            </p:nvSpPr>
            <p:spPr>
              <a:xfrm>
                <a:off x="1485341" y="116363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26;p1">
                <a:extLst>
                  <a:ext uri="{FF2B5EF4-FFF2-40B4-BE49-F238E27FC236}">
                    <a16:creationId xmlns:a16="http://schemas.microsoft.com/office/drawing/2014/main" id="{40A7716A-5EB0-40B1-B67F-6E29D4736DBD}"/>
                  </a:ext>
                </a:extLst>
              </p:cNvPr>
              <p:cNvSpPr/>
              <p:nvPr/>
            </p:nvSpPr>
            <p:spPr>
              <a:xfrm>
                <a:off x="1484392" y="12944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27;p1">
                <a:extLst>
                  <a:ext uri="{FF2B5EF4-FFF2-40B4-BE49-F238E27FC236}">
                    <a16:creationId xmlns:a16="http://schemas.microsoft.com/office/drawing/2014/main" id="{0D6F0151-C406-48CB-9E3D-6DEF42D6F1D5}"/>
                  </a:ext>
                </a:extLst>
              </p:cNvPr>
              <p:cNvSpPr/>
              <p:nvPr/>
            </p:nvSpPr>
            <p:spPr>
              <a:xfrm>
                <a:off x="1484392" y="1427270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28;p1">
                <a:extLst>
                  <a:ext uri="{FF2B5EF4-FFF2-40B4-BE49-F238E27FC236}">
                    <a16:creationId xmlns:a16="http://schemas.microsoft.com/office/drawing/2014/main" id="{A0E9C045-047F-4BE3-9945-5FBDAE9D43A6}"/>
                  </a:ext>
                </a:extLst>
              </p:cNvPr>
              <p:cNvSpPr/>
              <p:nvPr/>
            </p:nvSpPr>
            <p:spPr>
              <a:xfrm>
                <a:off x="1484392" y="170093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29;p1">
                <a:extLst>
                  <a:ext uri="{FF2B5EF4-FFF2-40B4-BE49-F238E27FC236}">
                    <a16:creationId xmlns:a16="http://schemas.microsoft.com/office/drawing/2014/main" id="{7C9BCCEF-59DB-49DD-8294-C168D2A0A347}"/>
                  </a:ext>
                </a:extLst>
              </p:cNvPr>
              <p:cNvSpPr/>
              <p:nvPr/>
            </p:nvSpPr>
            <p:spPr>
              <a:xfrm>
                <a:off x="2185544" y="172149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30;p1">
                <a:extLst>
                  <a:ext uri="{FF2B5EF4-FFF2-40B4-BE49-F238E27FC236}">
                    <a16:creationId xmlns:a16="http://schemas.microsoft.com/office/drawing/2014/main" id="{FF6178A0-5979-4509-9E6C-EFCA28D1BAC8}"/>
                  </a:ext>
                </a:extLst>
              </p:cNvPr>
              <p:cNvSpPr/>
              <p:nvPr/>
            </p:nvSpPr>
            <p:spPr>
              <a:xfrm>
                <a:off x="1484392" y="18450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31;p1">
                <a:extLst>
                  <a:ext uri="{FF2B5EF4-FFF2-40B4-BE49-F238E27FC236}">
                    <a16:creationId xmlns:a16="http://schemas.microsoft.com/office/drawing/2014/main" id="{A544BC24-BD52-444F-8EA2-E7CFF0AE977E}"/>
                  </a:ext>
                </a:extLst>
              </p:cNvPr>
              <p:cNvSpPr/>
              <p:nvPr/>
            </p:nvSpPr>
            <p:spPr>
              <a:xfrm>
                <a:off x="1486589" y="1979378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32;p1">
                <a:extLst>
                  <a:ext uri="{FF2B5EF4-FFF2-40B4-BE49-F238E27FC236}">
                    <a16:creationId xmlns:a16="http://schemas.microsoft.com/office/drawing/2014/main" id="{A14F3B71-4570-4746-9376-3F4BE07B37B7}"/>
                  </a:ext>
                </a:extLst>
              </p:cNvPr>
              <p:cNvSpPr/>
              <p:nvPr/>
            </p:nvSpPr>
            <p:spPr>
              <a:xfrm>
                <a:off x="1484392" y="216488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233;p1">
                <a:extLst>
                  <a:ext uri="{FF2B5EF4-FFF2-40B4-BE49-F238E27FC236}">
                    <a16:creationId xmlns:a16="http://schemas.microsoft.com/office/drawing/2014/main" id="{28730DA8-CD05-4369-81DE-C50FD8995E27}"/>
                  </a:ext>
                </a:extLst>
              </p:cNvPr>
              <p:cNvSpPr/>
              <p:nvPr/>
            </p:nvSpPr>
            <p:spPr>
              <a:xfrm>
                <a:off x="1484392" y="231029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1" name="Google Shape;234;p1">
                <a:extLst>
                  <a:ext uri="{FF2B5EF4-FFF2-40B4-BE49-F238E27FC236}">
                    <a16:creationId xmlns:a16="http://schemas.microsoft.com/office/drawing/2014/main" id="{89D20861-2E9F-47E8-A6B4-19E2505FE5D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482694" y="293308"/>
                <a:ext cx="516504" cy="3525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2" name="Google Shape;235;p1">
                <a:extLst>
                  <a:ext uri="{FF2B5EF4-FFF2-40B4-BE49-F238E27FC236}">
                    <a16:creationId xmlns:a16="http://schemas.microsoft.com/office/drawing/2014/main" id="{F36DE2C9-4C7B-41CD-A25E-754B592C7FF9}"/>
                  </a:ext>
                </a:extLst>
              </p:cNvPr>
              <p:cNvSpPr/>
              <p:nvPr/>
            </p:nvSpPr>
            <p:spPr>
              <a:xfrm>
                <a:off x="1484392" y="244768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236;p1">
                <a:extLst>
                  <a:ext uri="{FF2B5EF4-FFF2-40B4-BE49-F238E27FC236}">
                    <a16:creationId xmlns:a16="http://schemas.microsoft.com/office/drawing/2014/main" id="{3DD56466-0D37-46A8-B23B-119FEA262B62}"/>
                  </a:ext>
                </a:extLst>
              </p:cNvPr>
              <p:cNvSpPr txBox="1"/>
              <p:nvPr/>
            </p:nvSpPr>
            <p:spPr>
              <a:xfrm>
                <a:off x="1019208" y="252883"/>
                <a:ext cx="1495236" cy="384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50" b="1" dirty="0">
                    <a:solidFill>
                      <a:srgbClr val="91AC9D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Instrucciones  de uso Aceites esenciales</a:t>
                </a:r>
                <a:endParaRPr sz="950" b="1" dirty="0">
                  <a:solidFill>
                    <a:srgbClr val="91AC9D"/>
                  </a:solidFill>
                  <a:latin typeface="Raleway" panose="020B0003030101060003" pitchFamily="34" charset="0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304" name="Google Shape;237;p1">
                <a:extLst>
                  <a:ext uri="{FF2B5EF4-FFF2-40B4-BE49-F238E27FC236}">
                    <a16:creationId xmlns:a16="http://schemas.microsoft.com/office/drawing/2014/main" id="{68514BAE-AC75-4C7A-A8F2-742DA3A533A9}"/>
                  </a:ext>
                </a:extLst>
              </p:cNvPr>
              <p:cNvSpPr txBox="1"/>
              <p:nvPr/>
            </p:nvSpPr>
            <p:spPr>
              <a:xfrm>
                <a:off x="1403938" y="2671939"/>
                <a:ext cx="156321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Mi cel:___________________</a:t>
                </a:r>
                <a:endParaRPr sz="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305" name="Google Shape;238;p1">
                <a:extLst>
                  <a:ext uri="{FF2B5EF4-FFF2-40B4-BE49-F238E27FC236}">
                    <a16:creationId xmlns:a16="http://schemas.microsoft.com/office/drawing/2014/main" id="{0AAFDDD1-9144-4093-B986-748E8AE77D1E}"/>
                  </a:ext>
                </a:extLst>
              </p:cNvPr>
              <p:cNvSpPr/>
              <p:nvPr/>
            </p:nvSpPr>
            <p:spPr>
              <a:xfrm>
                <a:off x="323973" y="2933219"/>
                <a:ext cx="2617529" cy="47538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Nombre: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Tel.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Aceite/situación</a:t>
                </a:r>
                <a:endParaRPr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80" name="Gráfico 279">
              <a:extLst>
                <a:ext uri="{FF2B5EF4-FFF2-40B4-BE49-F238E27FC236}">
                  <a16:creationId xmlns:a16="http://schemas.microsoft.com/office/drawing/2014/main" id="{4B32FBE1-6EC3-4474-AA30-B85C31D83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7025" y="1130545"/>
              <a:ext cx="387820" cy="387820"/>
            </a:xfrm>
            <a:prstGeom prst="rect">
              <a:avLst/>
            </a:prstGeom>
          </p:spPr>
        </p:pic>
        <p:pic>
          <p:nvPicPr>
            <p:cNvPr id="281" name="Gráfico 280">
              <a:extLst>
                <a:ext uri="{FF2B5EF4-FFF2-40B4-BE49-F238E27FC236}">
                  <a16:creationId xmlns:a16="http://schemas.microsoft.com/office/drawing/2014/main" id="{ACD98EFC-D7C2-4F77-BFC0-ADA840EB6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843" y="1610635"/>
              <a:ext cx="387820" cy="387820"/>
            </a:xfrm>
            <a:prstGeom prst="rect">
              <a:avLst/>
            </a:prstGeom>
          </p:spPr>
        </p:pic>
        <p:pic>
          <p:nvPicPr>
            <p:cNvPr id="282" name="Gráfico 281">
              <a:extLst>
                <a:ext uri="{FF2B5EF4-FFF2-40B4-BE49-F238E27FC236}">
                  <a16:creationId xmlns:a16="http://schemas.microsoft.com/office/drawing/2014/main" id="{DA7A0030-61DE-406D-ADE2-74BDB58C3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7761" y="2123003"/>
              <a:ext cx="387820" cy="387820"/>
            </a:xfrm>
            <a:prstGeom prst="rect">
              <a:avLst/>
            </a:prstGeom>
          </p:spPr>
        </p:pic>
        <p:pic>
          <p:nvPicPr>
            <p:cNvPr id="283" name="Gráfico 282">
              <a:extLst>
                <a:ext uri="{FF2B5EF4-FFF2-40B4-BE49-F238E27FC236}">
                  <a16:creationId xmlns:a16="http://schemas.microsoft.com/office/drawing/2014/main" id="{C648BFC5-4BAC-4641-BB39-A9EA2755A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9461" y="218609"/>
              <a:ext cx="675739" cy="400646"/>
            </a:xfrm>
            <a:prstGeom prst="rect">
              <a:avLst/>
            </a:prstGeom>
          </p:spPr>
        </p:pic>
      </p:grpSp>
      <p:grpSp>
        <p:nvGrpSpPr>
          <p:cNvPr id="306" name="Grupo 305">
            <a:extLst>
              <a:ext uri="{FF2B5EF4-FFF2-40B4-BE49-F238E27FC236}">
                <a16:creationId xmlns:a16="http://schemas.microsoft.com/office/drawing/2014/main" id="{C6EE1030-5C83-45DE-9D10-D920B6CD6D77}"/>
              </a:ext>
            </a:extLst>
          </p:cNvPr>
          <p:cNvGrpSpPr/>
          <p:nvPr/>
        </p:nvGrpSpPr>
        <p:grpSpPr>
          <a:xfrm>
            <a:off x="61591" y="3515268"/>
            <a:ext cx="3003970" cy="3189990"/>
            <a:chOff x="112833" y="218609"/>
            <a:chExt cx="3003970" cy="3189990"/>
          </a:xfrm>
        </p:grpSpPr>
        <p:grpSp>
          <p:nvGrpSpPr>
            <p:cNvPr id="307" name="Google Shape;213;p1">
              <a:extLst>
                <a:ext uri="{FF2B5EF4-FFF2-40B4-BE49-F238E27FC236}">
                  <a16:creationId xmlns:a16="http://schemas.microsoft.com/office/drawing/2014/main" id="{F2B1D469-C70A-4D52-9FA1-8FFF20CE9CFD}"/>
                </a:ext>
              </a:extLst>
            </p:cNvPr>
            <p:cNvGrpSpPr/>
            <p:nvPr/>
          </p:nvGrpSpPr>
          <p:grpSpPr>
            <a:xfrm>
              <a:off x="112833" y="252883"/>
              <a:ext cx="3003970" cy="3155716"/>
              <a:chOff x="112833" y="252883"/>
              <a:chExt cx="3003970" cy="3155716"/>
            </a:xfrm>
          </p:grpSpPr>
          <p:sp>
            <p:nvSpPr>
              <p:cNvPr id="312" name="Google Shape;214;p1">
                <a:extLst>
                  <a:ext uri="{FF2B5EF4-FFF2-40B4-BE49-F238E27FC236}">
                    <a16:creationId xmlns:a16="http://schemas.microsoft.com/office/drawing/2014/main" id="{646FF947-3979-458A-8B4D-9A0FD2B86000}"/>
                  </a:ext>
                </a:extLst>
              </p:cNvPr>
              <p:cNvSpPr txBox="1"/>
              <p:nvPr/>
            </p:nvSpPr>
            <p:spPr>
              <a:xfrm>
                <a:off x="229984" y="630946"/>
                <a:ext cx="2886819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Aceite esencial:____________________________________ 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Usar para: ________________________________________</a:t>
                </a:r>
                <a:endParaRPr sz="9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Cantidad a usar: __________ frecuencia: _______________</a:t>
                </a:r>
                <a:endParaRPr dirty="0"/>
              </a:p>
            </p:txBody>
          </p:sp>
          <p:sp>
            <p:nvSpPr>
              <p:cNvPr id="313" name="Google Shape;215;p1">
                <a:extLst>
                  <a:ext uri="{FF2B5EF4-FFF2-40B4-BE49-F238E27FC236}">
                    <a16:creationId xmlns:a16="http://schemas.microsoft.com/office/drawing/2014/main" id="{16638A4C-4783-4448-A159-36E8E970778D}"/>
                  </a:ext>
                </a:extLst>
              </p:cNvPr>
              <p:cNvSpPr txBox="1"/>
              <p:nvPr/>
            </p:nvSpPr>
            <p:spPr>
              <a:xfrm rot="16200000">
                <a:off x="-357084" y="1759463"/>
                <a:ext cx="115527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b="1" dirty="0">
                    <a:solidFill>
                      <a:srgbClr val="154844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Forma de uso</a:t>
                </a:r>
                <a:endParaRPr b="1" dirty="0">
                  <a:solidFill>
                    <a:srgbClr val="154844"/>
                  </a:solidFill>
                  <a:latin typeface="Raleway" panose="020B0003030101060003" pitchFamily="34" charset="0"/>
                </a:endParaRPr>
              </a:p>
            </p:txBody>
          </p:sp>
          <p:sp>
            <p:nvSpPr>
              <p:cNvPr id="314" name="Google Shape;216;p1">
                <a:extLst>
                  <a:ext uri="{FF2B5EF4-FFF2-40B4-BE49-F238E27FC236}">
                    <a16:creationId xmlns:a16="http://schemas.microsoft.com/office/drawing/2014/main" id="{C03FB881-0C40-4BC5-AC6A-4A6E2B1810DC}"/>
                  </a:ext>
                </a:extLst>
              </p:cNvPr>
              <p:cNvSpPr txBox="1"/>
              <p:nvPr/>
            </p:nvSpPr>
            <p:spPr>
              <a:xfrm>
                <a:off x="1538392" y="1539587"/>
                <a:ext cx="157841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Área afectada       planta de los pies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diluye</a:t>
                </a:r>
                <a:endParaRPr dirty="0"/>
              </a:p>
            </p:txBody>
          </p:sp>
          <p:sp>
            <p:nvSpPr>
              <p:cNvPr id="315" name="Google Shape;220;p1">
                <a:extLst>
                  <a:ext uri="{FF2B5EF4-FFF2-40B4-BE49-F238E27FC236}">
                    <a16:creationId xmlns:a16="http://schemas.microsoft.com/office/drawing/2014/main" id="{6C858D57-A200-4C7C-AA9F-160398C9C636}"/>
                  </a:ext>
                </a:extLst>
              </p:cNvPr>
              <p:cNvSpPr txBox="1"/>
              <p:nvPr/>
            </p:nvSpPr>
            <p:spPr>
              <a:xfrm>
                <a:off x="743451" y="1245466"/>
                <a:ext cx="83303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 dirty="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aromática</a:t>
                </a:r>
                <a:endParaRPr sz="900" dirty="0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316" name="Google Shape;221;p1">
                <a:extLst>
                  <a:ext uri="{FF2B5EF4-FFF2-40B4-BE49-F238E27FC236}">
                    <a16:creationId xmlns:a16="http://schemas.microsoft.com/office/drawing/2014/main" id="{01C9EB07-EF58-4497-ACDA-49A10549312C}"/>
                  </a:ext>
                </a:extLst>
              </p:cNvPr>
              <p:cNvSpPr txBox="1"/>
              <p:nvPr/>
            </p:nvSpPr>
            <p:spPr>
              <a:xfrm>
                <a:off x="839347" y="1709682"/>
                <a:ext cx="712687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tópica</a:t>
                </a:r>
                <a:endParaRPr sz="1100"/>
              </a:p>
            </p:txBody>
          </p:sp>
          <p:sp>
            <p:nvSpPr>
              <p:cNvPr id="317" name="Google Shape;222;p1">
                <a:extLst>
                  <a:ext uri="{FF2B5EF4-FFF2-40B4-BE49-F238E27FC236}">
                    <a16:creationId xmlns:a16="http://schemas.microsoft.com/office/drawing/2014/main" id="{0C66F367-5D4B-4771-983F-1721CD9CA9DA}"/>
                  </a:ext>
                </a:extLst>
              </p:cNvPr>
              <p:cNvSpPr txBox="1"/>
              <p:nvPr/>
            </p:nvSpPr>
            <p:spPr>
              <a:xfrm>
                <a:off x="817749" y="2254980"/>
                <a:ext cx="64941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interna</a:t>
                </a:r>
                <a:endParaRPr sz="1100"/>
              </a:p>
            </p:txBody>
          </p:sp>
          <p:sp>
            <p:nvSpPr>
              <p:cNvPr id="318" name="Google Shape;223;p1">
                <a:extLst>
                  <a:ext uri="{FF2B5EF4-FFF2-40B4-BE49-F238E27FC236}">
                    <a16:creationId xmlns:a16="http://schemas.microsoft.com/office/drawing/2014/main" id="{94E46DA7-480A-4D03-9899-059B1F890E8F}"/>
                  </a:ext>
                </a:extLst>
              </p:cNvPr>
              <p:cNvSpPr txBox="1"/>
              <p:nvPr/>
            </p:nvSpPr>
            <p:spPr>
              <a:xfrm>
                <a:off x="1539060" y="1114179"/>
                <a:ext cx="15684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 palma de la mano e inhala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___ gotas al difusor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</p:txBody>
          </p:sp>
          <p:sp>
            <p:nvSpPr>
              <p:cNvPr id="319" name="Google Shape;224;p1">
                <a:extLst>
                  <a:ext uri="{FF2B5EF4-FFF2-40B4-BE49-F238E27FC236}">
                    <a16:creationId xmlns:a16="http://schemas.microsoft.com/office/drawing/2014/main" id="{C4BD60B7-F67A-4726-B672-EE3646853F34}"/>
                  </a:ext>
                </a:extLst>
              </p:cNvPr>
              <p:cNvSpPr txBox="1"/>
              <p:nvPr/>
            </p:nvSpPr>
            <p:spPr>
              <a:xfrm>
                <a:off x="1538392" y="2123421"/>
                <a:ext cx="15257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a ____  vaso con agua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Tomar en cápsula vegetal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Sublingual ____  gotas</a:t>
                </a:r>
                <a:endParaRPr dirty="0"/>
              </a:p>
            </p:txBody>
          </p:sp>
          <p:sp>
            <p:nvSpPr>
              <p:cNvPr id="320" name="Google Shape;225;p1">
                <a:extLst>
                  <a:ext uri="{FF2B5EF4-FFF2-40B4-BE49-F238E27FC236}">
                    <a16:creationId xmlns:a16="http://schemas.microsoft.com/office/drawing/2014/main" id="{C7AE0D8E-6D0C-4D2C-9A86-85EA4D5DE4E9}"/>
                  </a:ext>
                </a:extLst>
              </p:cNvPr>
              <p:cNvSpPr/>
              <p:nvPr/>
            </p:nvSpPr>
            <p:spPr>
              <a:xfrm>
                <a:off x="1485341" y="116363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226;p1">
                <a:extLst>
                  <a:ext uri="{FF2B5EF4-FFF2-40B4-BE49-F238E27FC236}">
                    <a16:creationId xmlns:a16="http://schemas.microsoft.com/office/drawing/2014/main" id="{D71D0728-1CE3-4620-A890-DD9BB95FDD59}"/>
                  </a:ext>
                </a:extLst>
              </p:cNvPr>
              <p:cNvSpPr/>
              <p:nvPr/>
            </p:nvSpPr>
            <p:spPr>
              <a:xfrm>
                <a:off x="1484392" y="12944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227;p1">
                <a:extLst>
                  <a:ext uri="{FF2B5EF4-FFF2-40B4-BE49-F238E27FC236}">
                    <a16:creationId xmlns:a16="http://schemas.microsoft.com/office/drawing/2014/main" id="{EC579493-51DE-4A09-BAF6-23CC2C7F8E04}"/>
                  </a:ext>
                </a:extLst>
              </p:cNvPr>
              <p:cNvSpPr/>
              <p:nvPr/>
            </p:nvSpPr>
            <p:spPr>
              <a:xfrm>
                <a:off x="1484392" y="1427270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228;p1">
                <a:extLst>
                  <a:ext uri="{FF2B5EF4-FFF2-40B4-BE49-F238E27FC236}">
                    <a16:creationId xmlns:a16="http://schemas.microsoft.com/office/drawing/2014/main" id="{BBFB83AA-49BB-4E85-AB50-99DB27CE074C}"/>
                  </a:ext>
                </a:extLst>
              </p:cNvPr>
              <p:cNvSpPr/>
              <p:nvPr/>
            </p:nvSpPr>
            <p:spPr>
              <a:xfrm>
                <a:off x="1484392" y="170093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229;p1">
                <a:extLst>
                  <a:ext uri="{FF2B5EF4-FFF2-40B4-BE49-F238E27FC236}">
                    <a16:creationId xmlns:a16="http://schemas.microsoft.com/office/drawing/2014/main" id="{06F913BD-EA75-4579-B260-DD6BD465E416}"/>
                  </a:ext>
                </a:extLst>
              </p:cNvPr>
              <p:cNvSpPr/>
              <p:nvPr/>
            </p:nvSpPr>
            <p:spPr>
              <a:xfrm>
                <a:off x="2185544" y="172149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230;p1">
                <a:extLst>
                  <a:ext uri="{FF2B5EF4-FFF2-40B4-BE49-F238E27FC236}">
                    <a16:creationId xmlns:a16="http://schemas.microsoft.com/office/drawing/2014/main" id="{084889F0-D086-4FAF-B1AC-324E4A49A717}"/>
                  </a:ext>
                </a:extLst>
              </p:cNvPr>
              <p:cNvSpPr/>
              <p:nvPr/>
            </p:nvSpPr>
            <p:spPr>
              <a:xfrm>
                <a:off x="1484392" y="18450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231;p1">
                <a:extLst>
                  <a:ext uri="{FF2B5EF4-FFF2-40B4-BE49-F238E27FC236}">
                    <a16:creationId xmlns:a16="http://schemas.microsoft.com/office/drawing/2014/main" id="{44879FE0-6E08-4537-9D51-76A8C8F0FE15}"/>
                  </a:ext>
                </a:extLst>
              </p:cNvPr>
              <p:cNvSpPr/>
              <p:nvPr/>
            </p:nvSpPr>
            <p:spPr>
              <a:xfrm>
                <a:off x="1486589" y="1979378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232;p1">
                <a:extLst>
                  <a:ext uri="{FF2B5EF4-FFF2-40B4-BE49-F238E27FC236}">
                    <a16:creationId xmlns:a16="http://schemas.microsoft.com/office/drawing/2014/main" id="{464B2EEB-222D-4137-9FF2-FA5E61825C84}"/>
                  </a:ext>
                </a:extLst>
              </p:cNvPr>
              <p:cNvSpPr/>
              <p:nvPr/>
            </p:nvSpPr>
            <p:spPr>
              <a:xfrm>
                <a:off x="1484392" y="216488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233;p1">
                <a:extLst>
                  <a:ext uri="{FF2B5EF4-FFF2-40B4-BE49-F238E27FC236}">
                    <a16:creationId xmlns:a16="http://schemas.microsoft.com/office/drawing/2014/main" id="{5A469A30-DFE3-4888-B5D2-C1A652653B1A}"/>
                  </a:ext>
                </a:extLst>
              </p:cNvPr>
              <p:cNvSpPr/>
              <p:nvPr/>
            </p:nvSpPr>
            <p:spPr>
              <a:xfrm>
                <a:off x="1484392" y="231029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9" name="Google Shape;234;p1">
                <a:extLst>
                  <a:ext uri="{FF2B5EF4-FFF2-40B4-BE49-F238E27FC236}">
                    <a16:creationId xmlns:a16="http://schemas.microsoft.com/office/drawing/2014/main" id="{9BA491B5-9A87-45DB-8416-1315FFE8043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482694" y="293308"/>
                <a:ext cx="516504" cy="3525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0" name="Google Shape;235;p1">
                <a:extLst>
                  <a:ext uri="{FF2B5EF4-FFF2-40B4-BE49-F238E27FC236}">
                    <a16:creationId xmlns:a16="http://schemas.microsoft.com/office/drawing/2014/main" id="{51E4057C-6808-46A1-B025-4412C7145054}"/>
                  </a:ext>
                </a:extLst>
              </p:cNvPr>
              <p:cNvSpPr/>
              <p:nvPr/>
            </p:nvSpPr>
            <p:spPr>
              <a:xfrm>
                <a:off x="1484392" y="244768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236;p1">
                <a:extLst>
                  <a:ext uri="{FF2B5EF4-FFF2-40B4-BE49-F238E27FC236}">
                    <a16:creationId xmlns:a16="http://schemas.microsoft.com/office/drawing/2014/main" id="{6566B30B-C895-43A3-9D5E-EB2BE28AE9AE}"/>
                  </a:ext>
                </a:extLst>
              </p:cNvPr>
              <p:cNvSpPr txBox="1"/>
              <p:nvPr/>
            </p:nvSpPr>
            <p:spPr>
              <a:xfrm>
                <a:off x="1019208" y="252883"/>
                <a:ext cx="1495236" cy="384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50" b="1" dirty="0">
                    <a:solidFill>
                      <a:srgbClr val="91AC9D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Instrucciones  de uso Aceites esenciales</a:t>
                </a:r>
                <a:endParaRPr sz="950" b="1" dirty="0">
                  <a:solidFill>
                    <a:srgbClr val="91AC9D"/>
                  </a:solidFill>
                  <a:latin typeface="Raleway" panose="020B0003030101060003" pitchFamily="34" charset="0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332" name="Google Shape;237;p1">
                <a:extLst>
                  <a:ext uri="{FF2B5EF4-FFF2-40B4-BE49-F238E27FC236}">
                    <a16:creationId xmlns:a16="http://schemas.microsoft.com/office/drawing/2014/main" id="{6906D282-D20E-4629-BA8B-38B9B3B3B03B}"/>
                  </a:ext>
                </a:extLst>
              </p:cNvPr>
              <p:cNvSpPr txBox="1"/>
              <p:nvPr/>
            </p:nvSpPr>
            <p:spPr>
              <a:xfrm>
                <a:off x="1403938" y="2671939"/>
                <a:ext cx="156321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Mi cel:___________________</a:t>
                </a:r>
                <a:endParaRPr sz="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333" name="Google Shape;238;p1">
                <a:extLst>
                  <a:ext uri="{FF2B5EF4-FFF2-40B4-BE49-F238E27FC236}">
                    <a16:creationId xmlns:a16="http://schemas.microsoft.com/office/drawing/2014/main" id="{D4995EEA-EC8B-4F87-B78B-7B01D47F1B53}"/>
                  </a:ext>
                </a:extLst>
              </p:cNvPr>
              <p:cNvSpPr/>
              <p:nvPr/>
            </p:nvSpPr>
            <p:spPr>
              <a:xfrm>
                <a:off x="323973" y="2933219"/>
                <a:ext cx="2617529" cy="47538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Nombre: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Tel.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Aceite/situación</a:t>
                </a:r>
                <a:endParaRPr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08" name="Gráfico 307">
              <a:extLst>
                <a:ext uri="{FF2B5EF4-FFF2-40B4-BE49-F238E27FC236}">
                  <a16:creationId xmlns:a16="http://schemas.microsoft.com/office/drawing/2014/main" id="{4BE62CA8-7A2F-4A96-9695-FAFD15BED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7025" y="1130545"/>
              <a:ext cx="387820" cy="387820"/>
            </a:xfrm>
            <a:prstGeom prst="rect">
              <a:avLst/>
            </a:prstGeom>
          </p:spPr>
        </p:pic>
        <p:pic>
          <p:nvPicPr>
            <p:cNvPr id="309" name="Gráfico 308">
              <a:extLst>
                <a:ext uri="{FF2B5EF4-FFF2-40B4-BE49-F238E27FC236}">
                  <a16:creationId xmlns:a16="http://schemas.microsoft.com/office/drawing/2014/main" id="{8F5C1BE3-DF52-4808-B5D0-C79F0CF2E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843" y="1610635"/>
              <a:ext cx="387820" cy="387820"/>
            </a:xfrm>
            <a:prstGeom prst="rect">
              <a:avLst/>
            </a:prstGeom>
          </p:spPr>
        </p:pic>
        <p:pic>
          <p:nvPicPr>
            <p:cNvPr id="310" name="Gráfico 309">
              <a:extLst>
                <a:ext uri="{FF2B5EF4-FFF2-40B4-BE49-F238E27FC236}">
                  <a16:creationId xmlns:a16="http://schemas.microsoft.com/office/drawing/2014/main" id="{54D91411-25A9-4078-AC00-2A4FD525A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7761" y="2123003"/>
              <a:ext cx="387820" cy="387820"/>
            </a:xfrm>
            <a:prstGeom prst="rect">
              <a:avLst/>
            </a:prstGeom>
          </p:spPr>
        </p:pic>
        <p:pic>
          <p:nvPicPr>
            <p:cNvPr id="311" name="Gráfico 310">
              <a:extLst>
                <a:ext uri="{FF2B5EF4-FFF2-40B4-BE49-F238E27FC236}">
                  <a16:creationId xmlns:a16="http://schemas.microsoft.com/office/drawing/2014/main" id="{2A834578-DBC5-416D-B740-967DCD0D9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9461" y="218609"/>
              <a:ext cx="675739" cy="400646"/>
            </a:xfrm>
            <a:prstGeom prst="rect">
              <a:avLst/>
            </a:prstGeom>
          </p:spPr>
        </p:pic>
      </p:grpSp>
      <p:grpSp>
        <p:nvGrpSpPr>
          <p:cNvPr id="334" name="Grupo 333">
            <a:extLst>
              <a:ext uri="{FF2B5EF4-FFF2-40B4-BE49-F238E27FC236}">
                <a16:creationId xmlns:a16="http://schemas.microsoft.com/office/drawing/2014/main" id="{15F623C5-0082-4266-BFB9-B684D94E4EA0}"/>
              </a:ext>
            </a:extLst>
          </p:cNvPr>
          <p:cNvGrpSpPr/>
          <p:nvPr/>
        </p:nvGrpSpPr>
        <p:grpSpPr>
          <a:xfrm>
            <a:off x="3070015" y="3515268"/>
            <a:ext cx="3003970" cy="3189990"/>
            <a:chOff x="112833" y="218609"/>
            <a:chExt cx="3003970" cy="3189990"/>
          </a:xfrm>
        </p:grpSpPr>
        <p:grpSp>
          <p:nvGrpSpPr>
            <p:cNvPr id="335" name="Google Shape;213;p1">
              <a:extLst>
                <a:ext uri="{FF2B5EF4-FFF2-40B4-BE49-F238E27FC236}">
                  <a16:creationId xmlns:a16="http://schemas.microsoft.com/office/drawing/2014/main" id="{A65545D5-04FD-4261-83D5-BC27C29649CD}"/>
                </a:ext>
              </a:extLst>
            </p:cNvPr>
            <p:cNvGrpSpPr/>
            <p:nvPr/>
          </p:nvGrpSpPr>
          <p:grpSpPr>
            <a:xfrm>
              <a:off x="112833" y="252883"/>
              <a:ext cx="3003970" cy="3155716"/>
              <a:chOff x="112833" y="252883"/>
              <a:chExt cx="3003970" cy="3155716"/>
            </a:xfrm>
          </p:grpSpPr>
          <p:sp>
            <p:nvSpPr>
              <p:cNvPr id="340" name="Google Shape;214;p1">
                <a:extLst>
                  <a:ext uri="{FF2B5EF4-FFF2-40B4-BE49-F238E27FC236}">
                    <a16:creationId xmlns:a16="http://schemas.microsoft.com/office/drawing/2014/main" id="{2406854E-1ED4-4C13-BAC9-8F89DF83BDE6}"/>
                  </a:ext>
                </a:extLst>
              </p:cNvPr>
              <p:cNvSpPr txBox="1"/>
              <p:nvPr/>
            </p:nvSpPr>
            <p:spPr>
              <a:xfrm>
                <a:off x="229984" y="630946"/>
                <a:ext cx="2886819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Aceite esencial:____________________________________ 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Usar para: ________________________________________</a:t>
                </a:r>
                <a:endParaRPr sz="9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Cantidad a usar: __________ frecuencia: _______________</a:t>
                </a:r>
                <a:endParaRPr dirty="0"/>
              </a:p>
            </p:txBody>
          </p:sp>
          <p:sp>
            <p:nvSpPr>
              <p:cNvPr id="341" name="Google Shape;215;p1">
                <a:extLst>
                  <a:ext uri="{FF2B5EF4-FFF2-40B4-BE49-F238E27FC236}">
                    <a16:creationId xmlns:a16="http://schemas.microsoft.com/office/drawing/2014/main" id="{F063B36B-0AE7-4737-9092-6A71E2B736BB}"/>
                  </a:ext>
                </a:extLst>
              </p:cNvPr>
              <p:cNvSpPr txBox="1"/>
              <p:nvPr/>
            </p:nvSpPr>
            <p:spPr>
              <a:xfrm rot="16200000">
                <a:off x="-357084" y="1759463"/>
                <a:ext cx="115527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b="1" dirty="0">
                    <a:solidFill>
                      <a:srgbClr val="154844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Forma de uso</a:t>
                </a:r>
                <a:endParaRPr b="1" dirty="0">
                  <a:solidFill>
                    <a:srgbClr val="154844"/>
                  </a:solidFill>
                  <a:latin typeface="Raleway" panose="020B0003030101060003" pitchFamily="34" charset="0"/>
                </a:endParaRPr>
              </a:p>
            </p:txBody>
          </p:sp>
          <p:sp>
            <p:nvSpPr>
              <p:cNvPr id="342" name="Google Shape;216;p1">
                <a:extLst>
                  <a:ext uri="{FF2B5EF4-FFF2-40B4-BE49-F238E27FC236}">
                    <a16:creationId xmlns:a16="http://schemas.microsoft.com/office/drawing/2014/main" id="{7EBCA74A-FE7E-4AC1-9498-C5DE474E8EC0}"/>
                  </a:ext>
                </a:extLst>
              </p:cNvPr>
              <p:cNvSpPr txBox="1"/>
              <p:nvPr/>
            </p:nvSpPr>
            <p:spPr>
              <a:xfrm>
                <a:off x="1538392" y="1539587"/>
                <a:ext cx="157841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Área afectada       planta de los pies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diluye</a:t>
                </a:r>
                <a:endParaRPr dirty="0"/>
              </a:p>
            </p:txBody>
          </p:sp>
          <p:sp>
            <p:nvSpPr>
              <p:cNvPr id="343" name="Google Shape;220;p1">
                <a:extLst>
                  <a:ext uri="{FF2B5EF4-FFF2-40B4-BE49-F238E27FC236}">
                    <a16:creationId xmlns:a16="http://schemas.microsoft.com/office/drawing/2014/main" id="{BAC2597B-557D-40A5-810C-FC33FAEA1F50}"/>
                  </a:ext>
                </a:extLst>
              </p:cNvPr>
              <p:cNvSpPr txBox="1"/>
              <p:nvPr/>
            </p:nvSpPr>
            <p:spPr>
              <a:xfrm>
                <a:off x="743451" y="1245466"/>
                <a:ext cx="83303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 dirty="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aromática</a:t>
                </a:r>
                <a:endParaRPr sz="900" dirty="0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344" name="Google Shape;221;p1">
                <a:extLst>
                  <a:ext uri="{FF2B5EF4-FFF2-40B4-BE49-F238E27FC236}">
                    <a16:creationId xmlns:a16="http://schemas.microsoft.com/office/drawing/2014/main" id="{FD4A9201-E4AC-4B07-984E-8EB0B38249DC}"/>
                  </a:ext>
                </a:extLst>
              </p:cNvPr>
              <p:cNvSpPr txBox="1"/>
              <p:nvPr/>
            </p:nvSpPr>
            <p:spPr>
              <a:xfrm>
                <a:off x="839347" y="1709682"/>
                <a:ext cx="712687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tópica</a:t>
                </a:r>
                <a:endParaRPr sz="1100"/>
              </a:p>
            </p:txBody>
          </p:sp>
          <p:sp>
            <p:nvSpPr>
              <p:cNvPr id="345" name="Google Shape;222;p1">
                <a:extLst>
                  <a:ext uri="{FF2B5EF4-FFF2-40B4-BE49-F238E27FC236}">
                    <a16:creationId xmlns:a16="http://schemas.microsoft.com/office/drawing/2014/main" id="{A6F7E6D7-4E92-4D01-902E-0C386F4DDA00}"/>
                  </a:ext>
                </a:extLst>
              </p:cNvPr>
              <p:cNvSpPr txBox="1"/>
              <p:nvPr/>
            </p:nvSpPr>
            <p:spPr>
              <a:xfrm>
                <a:off x="817749" y="2254980"/>
                <a:ext cx="64941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interna</a:t>
                </a:r>
                <a:endParaRPr sz="1100"/>
              </a:p>
            </p:txBody>
          </p:sp>
          <p:sp>
            <p:nvSpPr>
              <p:cNvPr id="346" name="Google Shape;223;p1">
                <a:extLst>
                  <a:ext uri="{FF2B5EF4-FFF2-40B4-BE49-F238E27FC236}">
                    <a16:creationId xmlns:a16="http://schemas.microsoft.com/office/drawing/2014/main" id="{B9563C4B-0176-47F4-81FD-2C2F77A01988}"/>
                  </a:ext>
                </a:extLst>
              </p:cNvPr>
              <p:cNvSpPr txBox="1"/>
              <p:nvPr/>
            </p:nvSpPr>
            <p:spPr>
              <a:xfrm>
                <a:off x="1539060" y="1114179"/>
                <a:ext cx="15684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 palma de la mano e inhala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___ gotas al difusor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</p:txBody>
          </p:sp>
          <p:sp>
            <p:nvSpPr>
              <p:cNvPr id="347" name="Google Shape;224;p1">
                <a:extLst>
                  <a:ext uri="{FF2B5EF4-FFF2-40B4-BE49-F238E27FC236}">
                    <a16:creationId xmlns:a16="http://schemas.microsoft.com/office/drawing/2014/main" id="{A2E97ADD-EA49-410E-9683-594534B53DF8}"/>
                  </a:ext>
                </a:extLst>
              </p:cNvPr>
              <p:cNvSpPr txBox="1"/>
              <p:nvPr/>
            </p:nvSpPr>
            <p:spPr>
              <a:xfrm>
                <a:off x="1538392" y="2123421"/>
                <a:ext cx="15257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a ____  vaso con agua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Tomar en cápsula vegetal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Sublingual ____  gotas</a:t>
                </a:r>
                <a:endParaRPr dirty="0"/>
              </a:p>
            </p:txBody>
          </p:sp>
          <p:sp>
            <p:nvSpPr>
              <p:cNvPr id="348" name="Google Shape;225;p1">
                <a:extLst>
                  <a:ext uri="{FF2B5EF4-FFF2-40B4-BE49-F238E27FC236}">
                    <a16:creationId xmlns:a16="http://schemas.microsoft.com/office/drawing/2014/main" id="{46E812BF-FDB2-4506-9B6F-1CBC0FE5AEED}"/>
                  </a:ext>
                </a:extLst>
              </p:cNvPr>
              <p:cNvSpPr/>
              <p:nvPr/>
            </p:nvSpPr>
            <p:spPr>
              <a:xfrm>
                <a:off x="1485341" y="116363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226;p1">
                <a:extLst>
                  <a:ext uri="{FF2B5EF4-FFF2-40B4-BE49-F238E27FC236}">
                    <a16:creationId xmlns:a16="http://schemas.microsoft.com/office/drawing/2014/main" id="{EFCE7EE4-D8DF-4210-BB64-FAD02F634045}"/>
                  </a:ext>
                </a:extLst>
              </p:cNvPr>
              <p:cNvSpPr/>
              <p:nvPr/>
            </p:nvSpPr>
            <p:spPr>
              <a:xfrm>
                <a:off x="1484392" y="12944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227;p1">
                <a:extLst>
                  <a:ext uri="{FF2B5EF4-FFF2-40B4-BE49-F238E27FC236}">
                    <a16:creationId xmlns:a16="http://schemas.microsoft.com/office/drawing/2014/main" id="{85CA73D3-FD4B-4224-8FEE-E5C9E2028F18}"/>
                  </a:ext>
                </a:extLst>
              </p:cNvPr>
              <p:cNvSpPr/>
              <p:nvPr/>
            </p:nvSpPr>
            <p:spPr>
              <a:xfrm>
                <a:off x="1484392" y="1427270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228;p1">
                <a:extLst>
                  <a:ext uri="{FF2B5EF4-FFF2-40B4-BE49-F238E27FC236}">
                    <a16:creationId xmlns:a16="http://schemas.microsoft.com/office/drawing/2014/main" id="{4554927E-D884-4BC9-8572-6735E4FE0009}"/>
                  </a:ext>
                </a:extLst>
              </p:cNvPr>
              <p:cNvSpPr/>
              <p:nvPr/>
            </p:nvSpPr>
            <p:spPr>
              <a:xfrm>
                <a:off x="1484392" y="170093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229;p1">
                <a:extLst>
                  <a:ext uri="{FF2B5EF4-FFF2-40B4-BE49-F238E27FC236}">
                    <a16:creationId xmlns:a16="http://schemas.microsoft.com/office/drawing/2014/main" id="{8209B775-5EA2-4687-B856-B57BB0A384CA}"/>
                  </a:ext>
                </a:extLst>
              </p:cNvPr>
              <p:cNvSpPr/>
              <p:nvPr/>
            </p:nvSpPr>
            <p:spPr>
              <a:xfrm>
                <a:off x="2185544" y="172149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230;p1">
                <a:extLst>
                  <a:ext uri="{FF2B5EF4-FFF2-40B4-BE49-F238E27FC236}">
                    <a16:creationId xmlns:a16="http://schemas.microsoft.com/office/drawing/2014/main" id="{BACBEA01-4913-4831-8047-71643BEB3035}"/>
                  </a:ext>
                </a:extLst>
              </p:cNvPr>
              <p:cNvSpPr/>
              <p:nvPr/>
            </p:nvSpPr>
            <p:spPr>
              <a:xfrm>
                <a:off x="1484392" y="18450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231;p1">
                <a:extLst>
                  <a:ext uri="{FF2B5EF4-FFF2-40B4-BE49-F238E27FC236}">
                    <a16:creationId xmlns:a16="http://schemas.microsoft.com/office/drawing/2014/main" id="{852C1E06-5C5D-4A70-8DB1-485CDCD90929}"/>
                  </a:ext>
                </a:extLst>
              </p:cNvPr>
              <p:cNvSpPr/>
              <p:nvPr/>
            </p:nvSpPr>
            <p:spPr>
              <a:xfrm>
                <a:off x="1486589" y="1979378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232;p1">
                <a:extLst>
                  <a:ext uri="{FF2B5EF4-FFF2-40B4-BE49-F238E27FC236}">
                    <a16:creationId xmlns:a16="http://schemas.microsoft.com/office/drawing/2014/main" id="{CA84818B-9F77-40FC-B58B-9FC89D542E88}"/>
                  </a:ext>
                </a:extLst>
              </p:cNvPr>
              <p:cNvSpPr/>
              <p:nvPr/>
            </p:nvSpPr>
            <p:spPr>
              <a:xfrm>
                <a:off x="1484392" y="216488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233;p1">
                <a:extLst>
                  <a:ext uri="{FF2B5EF4-FFF2-40B4-BE49-F238E27FC236}">
                    <a16:creationId xmlns:a16="http://schemas.microsoft.com/office/drawing/2014/main" id="{A5AD4B69-C7DE-4FF3-B5FE-1891D0E7249E}"/>
                  </a:ext>
                </a:extLst>
              </p:cNvPr>
              <p:cNvSpPr/>
              <p:nvPr/>
            </p:nvSpPr>
            <p:spPr>
              <a:xfrm>
                <a:off x="1484392" y="231029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7" name="Google Shape;234;p1">
                <a:extLst>
                  <a:ext uri="{FF2B5EF4-FFF2-40B4-BE49-F238E27FC236}">
                    <a16:creationId xmlns:a16="http://schemas.microsoft.com/office/drawing/2014/main" id="{04EAA4BA-803A-4B8B-994A-D68ADFA0B13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482694" y="293308"/>
                <a:ext cx="516504" cy="3525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8" name="Google Shape;235;p1">
                <a:extLst>
                  <a:ext uri="{FF2B5EF4-FFF2-40B4-BE49-F238E27FC236}">
                    <a16:creationId xmlns:a16="http://schemas.microsoft.com/office/drawing/2014/main" id="{C38D25F5-3453-4293-843A-46CC3D1FAEBC}"/>
                  </a:ext>
                </a:extLst>
              </p:cNvPr>
              <p:cNvSpPr/>
              <p:nvPr/>
            </p:nvSpPr>
            <p:spPr>
              <a:xfrm>
                <a:off x="1484392" y="244768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236;p1">
                <a:extLst>
                  <a:ext uri="{FF2B5EF4-FFF2-40B4-BE49-F238E27FC236}">
                    <a16:creationId xmlns:a16="http://schemas.microsoft.com/office/drawing/2014/main" id="{4CA2D886-D7EE-4789-952B-6B2C289DAF85}"/>
                  </a:ext>
                </a:extLst>
              </p:cNvPr>
              <p:cNvSpPr txBox="1"/>
              <p:nvPr/>
            </p:nvSpPr>
            <p:spPr>
              <a:xfrm>
                <a:off x="1019208" y="252883"/>
                <a:ext cx="1495236" cy="384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50" b="1" dirty="0">
                    <a:solidFill>
                      <a:srgbClr val="91AC9D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Instrucciones  de uso Aceites esenciales</a:t>
                </a:r>
                <a:endParaRPr sz="950" b="1" dirty="0">
                  <a:solidFill>
                    <a:srgbClr val="91AC9D"/>
                  </a:solidFill>
                  <a:latin typeface="Raleway" panose="020B0003030101060003" pitchFamily="34" charset="0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360" name="Google Shape;237;p1">
                <a:extLst>
                  <a:ext uri="{FF2B5EF4-FFF2-40B4-BE49-F238E27FC236}">
                    <a16:creationId xmlns:a16="http://schemas.microsoft.com/office/drawing/2014/main" id="{4FB5AD5F-F7F3-4683-8384-3E41DF24709C}"/>
                  </a:ext>
                </a:extLst>
              </p:cNvPr>
              <p:cNvSpPr txBox="1"/>
              <p:nvPr/>
            </p:nvSpPr>
            <p:spPr>
              <a:xfrm>
                <a:off x="1403938" y="2671939"/>
                <a:ext cx="156321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Mi cel:___________________</a:t>
                </a:r>
                <a:endParaRPr sz="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361" name="Google Shape;238;p1">
                <a:extLst>
                  <a:ext uri="{FF2B5EF4-FFF2-40B4-BE49-F238E27FC236}">
                    <a16:creationId xmlns:a16="http://schemas.microsoft.com/office/drawing/2014/main" id="{B2296D18-32DB-4966-9CE2-0A591F147652}"/>
                  </a:ext>
                </a:extLst>
              </p:cNvPr>
              <p:cNvSpPr/>
              <p:nvPr/>
            </p:nvSpPr>
            <p:spPr>
              <a:xfrm>
                <a:off x="323973" y="2933219"/>
                <a:ext cx="2617529" cy="47538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Nombre: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Tel.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Aceite/situación</a:t>
                </a:r>
                <a:endParaRPr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36" name="Gráfico 335">
              <a:extLst>
                <a:ext uri="{FF2B5EF4-FFF2-40B4-BE49-F238E27FC236}">
                  <a16:creationId xmlns:a16="http://schemas.microsoft.com/office/drawing/2014/main" id="{CB98DA19-4745-4CA6-8F7B-E8A1709AF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7025" y="1130545"/>
              <a:ext cx="387820" cy="387820"/>
            </a:xfrm>
            <a:prstGeom prst="rect">
              <a:avLst/>
            </a:prstGeom>
          </p:spPr>
        </p:pic>
        <p:pic>
          <p:nvPicPr>
            <p:cNvPr id="337" name="Gráfico 336">
              <a:extLst>
                <a:ext uri="{FF2B5EF4-FFF2-40B4-BE49-F238E27FC236}">
                  <a16:creationId xmlns:a16="http://schemas.microsoft.com/office/drawing/2014/main" id="{4781AEB9-E98C-46B5-A6A4-B7061DFA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843" y="1610635"/>
              <a:ext cx="387820" cy="387820"/>
            </a:xfrm>
            <a:prstGeom prst="rect">
              <a:avLst/>
            </a:prstGeom>
          </p:spPr>
        </p:pic>
        <p:pic>
          <p:nvPicPr>
            <p:cNvPr id="338" name="Gráfico 337">
              <a:extLst>
                <a:ext uri="{FF2B5EF4-FFF2-40B4-BE49-F238E27FC236}">
                  <a16:creationId xmlns:a16="http://schemas.microsoft.com/office/drawing/2014/main" id="{28947280-2CA3-48A1-98B9-0927D40F2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7761" y="2123003"/>
              <a:ext cx="387820" cy="387820"/>
            </a:xfrm>
            <a:prstGeom prst="rect">
              <a:avLst/>
            </a:prstGeom>
          </p:spPr>
        </p:pic>
        <p:pic>
          <p:nvPicPr>
            <p:cNvPr id="339" name="Gráfico 338">
              <a:extLst>
                <a:ext uri="{FF2B5EF4-FFF2-40B4-BE49-F238E27FC236}">
                  <a16:creationId xmlns:a16="http://schemas.microsoft.com/office/drawing/2014/main" id="{8021550A-E957-40BB-8FB9-1CA21ADEB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9461" y="218609"/>
              <a:ext cx="675739" cy="400646"/>
            </a:xfrm>
            <a:prstGeom prst="rect">
              <a:avLst/>
            </a:prstGeom>
          </p:spPr>
        </p:pic>
      </p:grpSp>
      <p:grpSp>
        <p:nvGrpSpPr>
          <p:cNvPr id="362" name="Grupo 361">
            <a:extLst>
              <a:ext uri="{FF2B5EF4-FFF2-40B4-BE49-F238E27FC236}">
                <a16:creationId xmlns:a16="http://schemas.microsoft.com/office/drawing/2014/main" id="{B11F9CEA-40F3-4B69-B686-42F8421039EE}"/>
              </a:ext>
            </a:extLst>
          </p:cNvPr>
          <p:cNvGrpSpPr/>
          <p:nvPr/>
        </p:nvGrpSpPr>
        <p:grpSpPr>
          <a:xfrm>
            <a:off x="6143870" y="3515268"/>
            <a:ext cx="3003970" cy="3189990"/>
            <a:chOff x="112833" y="218609"/>
            <a:chExt cx="3003970" cy="3189990"/>
          </a:xfrm>
        </p:grpSpPr>
        <p:grpSp>
          <p:nvGrpSpPr>
            <p:cNvPr id="363" name="Google Shape;213;p1">
              <a:extLst>
                <a:ext uri="{FF2B5EF4-FFF2-40B4-BE49-F238E27FC236}">
                  <a16:creationId xmlns:a16="http://schemas.microsoft.com/office/drawing/2014/main" id="{259BF336-2D67-4DA0-B88A-0E368E06370E}"/>
                </a:ext>
              </a:extLst>
            </p:cNvPr>
            <p:cNvGrpSpPr/>
            <p:nvPr/>
          </p:nvGrpSpPr>
          <p:grpSpPr>
            <a:xfrm>
              <a:off x="112833" y="252883"/>
              <a:ext cx="3003970" cy="3155716"/>
              <a:chOff x="112833" y="252883"/>
              <a:chExt cx="3003970" cy="3155716"/>
            </a:xfrm>
          </p:grpSpPr>
          <p:sp>
            <p:nvSpPr>
              <p:cNvPr id="368" name="Google Shape;214;p1">
                <a:extLst>
                  <a:ext uri="{FF2B5EF4-FFF2-40B4-BE49-F238E27FC236}">
                    <a16:creationId xmlns:a16="http://schemas.microsoft.com/office/drawing/2014/main" id="{C9CC58EB-22EA-4D80-A559-0FE4BA9A8D34}"/>
                  </a:ext>
                </a:extLst>
              </p:cNvPr>
              <p:cNvSpPr txBox="1"/>
              <p:nvPr/>
            </p:nvSpPr>
            <p:spPr>
              <a:xfrm>
                <a:off x="229984" y="630946"/>
                <a:ext cx="2886819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Aceite esencial:____________________________________ 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Usar para: ________________________________________</a:t>
                </a:r>
                <a:endParaRPr sz="9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Cantidad a usar: __________ frecuencia: _______________</a:t>
                </a:r>
                <a:endParaRPr dirty="0"/>
              </a:p>
            </p:txBody>
          </p:sp>
          <p:sp>
            <p:nvSpPr>
              <p:cNvPr id="369" name="Google Shape;215;p1">
                <a:extLst>
                  <a:ext uri="{FF2B5EF4-FFF2-40B4-BE49-F238E27FC236}">
                    <a16:creationId xmlns:a16="http://schemas.microsoft.com/office/drawing/2014/main" id="{0547E291-C1EE-41BB-A9AB-1FBE942B9BA9}"/>
                  </a:ext>
                </a:extLst>
              </p:cNvPr>
              <p:cNvSpPr txBox="1"/>
              <p:nvPr/>
            </p:nvSpPr>
            <p:spPr>
              <a:xfrm rot="16200000">
                <a:off x="-357084" y="1759463"/>
                <a:ext cx="115527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b="1" dirty="0">
                    <a:solidFill>
                      <a:srgbClr val="154844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Forma de uso</a:t>
                </a:r>
                <a:endParaRPr b="1" dirty="0">
                  <a:solidFill>
                    <a:srgbClr val="154844"/>
                  </a:solidFill>
                  <a:latin typeface="Raleway" panose="020B0003030101060003" pitchFamily="34" charset="0"/>
                </a:endParaRPr>
              </a:p>
            </p:txBody>
          </p:sp>
          <p:sp>
            <p:nvSpPr>
              <p:cNvPr id="370" name="Google Shape;216;p1">
                <a:extLst>
                  <a:ext uri="{FF2B5EF4-FFF2-40B4-BE49-F238E27FC236}">
                    <a16:creationId xmlns:a16="http://schemas.microsoft.com/office/drawing/2014/main" id="{F0D5D3FE-A144-4620-A49D-09E437C24FEC}"/>
                  </a:ext>
                </a:extLst>
              </p:cNvPr>
              <p:cNvSpPr txBox="1"/>
              <p:nvPr/>
            </p:nvSpPr>
            <p:spPr>
              <a:xfrm>
                <a:off x="1538392" y="1539587"/>
                <a:ext cx="157841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Área afectada       planta de los pies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diluye</a:t>
                </a:r>
                <a:endParaRPr dirty="0"/>
              </a:p>
            </p:txBody>
          </p:sp>
          <p:sp>
            <p:nvSpPr>
              <p:cNvPr id="371" name="Google Shape;220;p1">
                <a:extLst>
                  <a:ext uri="{FF2B5EF4-FFF2-40B4-BE49-F238E27FC236}">
                    <a16:creationId xmlns:a16="http://schemas.microsoft.com/office/drawing/2014/main" id="{BC97BEB6-7C39-400F-8B1D-0885DDDF4C22}"/>
                  </a:ext>
                </a:extLst>
              </p:cNvPr>
              <p:cNvSpPr txBox="1"/>
              <p:nvPr/>
            </p:nvSpPr>
            <p:spPr>
              <a:xfrm>
                <a:off x="743451" y="1245466"/>
                <a:ext cx="83303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 dirty="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aromática</a:t>
                </a:r>
                <a:endParaRPr sz="900" dirty="0">
                  <a:solidFill>
                    <a:schemeClr val="dk1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sp>
            <p:nvSpPr>
              <p:cNvPr id="372" name="Google Shape;221;p1">
                <a:extLst>
                  <a:ext uri="{FF2B5EF4-FFF2-40B4-BE49-F238E27FC236}">
                    <a16:creationId xmlns:a16="http://schemas.microsoft.com/office/drawing/2014/main" id="{2013ECE8-9192-42A5-8B7A-025D15DFF49A}"/>
                  </a:ext>
                </a:extLst>
              </p:cNvPr>
              <p:cNvSpPr txBox="1"/>
              <p:nvPr/>
            </p:nvSpPr>
            <p:spPr>
              <a:xfrm>
                <a:off x="839347" y="1709682"/>
                <a:ext cx="712687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tópica</a:t>
                </a:r>
                <a:endParaRPr sz="1100"/>
              </a:p>
            </p:txBody>
          </p:sp>
          <p:sp>
            <p:nvSpPr>
              <p:cNvPr id="373" name="Google Shape;222;p1">
                <a:extLst>
                  <a:ext uri="{FF2B5EF4-FFF2-40B4-BE49-F238E27FC236}">
                    <a16:creationId xmlns:a16="http://schemas.microsoft.com/office/drawing/2014/main" id="{CFAEC33D-889B-4FE7-8C54-AAC97F9E8DDD}"/>
                  </a:ext>
                </a:extLst>
              </p:cNvPr>
              <p:cNvSpPr txBox="1"/>
              <p:nvPr/>
            </p:nvSpPr>
            <p:spPr>
              <a:xfrm>
                <a:off x="817749" y="2254980"/>
                <a:ext cx="649411" cy="24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000">
                    <a:solidFill>
                      <a:schemeClr val="dk1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interna</a:t>
                </a:r>
                <a:endParaRPr sz="1100"/>
              </a:p>
            </p:txBody>
          </p:sp>
          <p:sp>
            <p:nvSpPr>
              <p:cNvPr id="374" name="Google Shape;223;p1">
                <a:extLst>
                  <a:ext uri="{FF2B5EF4-FFF2-40B4-BE49-F238E27FC236}">
                    <a16:creationId xmlns:a16="http://schemas.microsoft.com/office/drawing/2014/main" id="{CF87380C-FFCB-4993-8A4D-D39215B64CAD}"/>
                  </a:ext>
                </a:extLst>
              </p:cNvPr>
              <p:cNvSpPr txBox="1"/>
              <p:nvPr/>
            </p:nvSpPr>
            <p:spPr>
              <a:xfrm>
                <a:off x="1539060" y="1114179"/>
                <a:ext cx="15684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Aplica en palma de la mano e inhala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___ gotas al difusor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Otro:</a:t>
                </a:r>
                <a:endParaRPr dirty="0"/>
              </a:p>
            </p:txBody>
          </p:sp>
          <p:sp>
            <p:nvSpPr>
              <p:cNvPr id="375" name="Google Shape;224;p1">
                <a:extLst>
                  <a:ext uri="{FF2B5EF4-FFF2-40B4-BE49-F238E27FC236}">
                    <a16:creationId xmlns:a16="http://schemas.microsoft.com/office/drawing/2014/main" id="{9D0C8789-0597-462D-B28D-9F5023D96419}"/>
                  </a:ext>
                </a:extLst>
              </p:cNvPr>
              <p:cNvSpPr txBox="1"/>
              <p:nvPr/>
            </p:nvSpPr>
            <p:spPr>
              <a:xfrm>
                <a:off x="1538392" y="2123421"/>
                <a:ext cx="15257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Agrega a ____  vaso con agua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Tomar en cápsula vegetal</a:t>
                </a:r>
                <a:endParaRPr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 dirty="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Sublingual ____  gotas</a:t>
                </a:r>
                <a:endParaRPr dirty="0"/>
              </a:p>
            </p:txBody>
          </p:sp>
          <p:sp>
            <p:nvSpPr>
              <p:cNvPr id="376" name="Google Shape;225;p1">
                <a:extLst>
                  <a:ext uri="{FF2B5EF4-FFF2-40B4-BE49-F238E27FC236}">
                    <a16:creationId xmlns:a16="http://schemas.microsoft.com/office/drawing/2014/main" id="{4B024DFF-E2B1-4F1A-843E-4DCCCE34E900}"/>
                  </a:ext>
                </a:extLst>
              </p:cNvPr>
              <p:cNvSpPr/>
              <p:nvPr/>
            </p:nvSpPr>
            <p:spPr>
              <a:xfrm>
                <a:off x="1485341" y="116363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226;p1">
                <a:extLst>
                  <a:ext uri="{FF2B5EF4-FFF2-40B4-BE49-F238E27FC236}">
                    <a16:creationId xmlns:a16="http://schemas.microsoft.com/office/drawing/2014/main" id="{42B31C5F-8738-474D-A982-7C2AAF061CC1}"/>
                  </a:ext>
                </a:extLst>
              </p:cNvPr>
              <p:cNvSpPr/>
              <p:nvPr/>
            </p:nvSpPr>
            <p:spPr>
              <a:xfrm>
                <a:off x="1484392" y="12944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227;p1">
                <a:extLst>
                  <a:ext uri="{FF2B5EF4-FFF2-40B4-BE49-F238E27FC236}">
                    <a16:creationId xmlns:a16="http://schemas.microsoft.com/office/drawing/2014/main" id="{BA1D9BD2-78A4-47AF-B5ED-24C8DC0F6784}"/>
                  </a:ext>
                </a:extLst>
              </p:cNvPr>
              <p:cNvSpPr/>
              <p:nvPr/>
            </p:nvSpPr>
            <p:spPr>
              <a:xfrm>
                <a:off x="1484392" y="1427270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228;p1">
                <a:extLst>
                  <a:ext uri="{FF2B5EF4-FFF2-40B4-BE49-F238E27FC236}">
                    <a16:creationId xmlns:a16="http://schemas.microsoft.com/office/drawing/2014/main" id="{F8F5FE5F-17BD-479D-BD1C-A817EE84A9F7}"/>
                  </a:ext>
                </a:extLst>
              </p:cNvPr>
              <p:cNvSpPr/>
              <p:nvPr/>
            </p:nvSpPr>
            <p:spPr>
              <a:xfrm>
                <a:off x="1484392" y="170093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229;p1">
                <a:extLst>
                  <a:ext uri="{FF2B5EF4-FFF2-40B4-BE49-F238E27FC236}">
                    <a16:creationId xmlns:a16="http://schemas.microsoft.com/office/drawing/2014/main" id="{9805A5EF-68B4-416F-9E79-7EAE90E7234B}"/>
                  </a:ext>
                </a:extLst>
              </p:cNvPr>
              <p:cNvSpPr/>
              <p:nvPr/>
            </p:nvSpPr>
            <p:spPr>
              <a:xfrm>
                <a:off x="2185544" y="1721491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230;p1">
                <a:extLst>
                  <a:ext uri="{FF2B5EF4-FFF2-40B4-BE49-F238E27FC236}">
                    <a16:creationId xmlns:a16="http://schemas.microsoft.com/office/drawing/2014/main" id="{0373526F-DDD0-4320-87CF-F5AC17967C3A}"/>
                  </a:ext>
                </a:extLst>
              </p:cNvPr>
              <p:cNvSpPr/>
              <p:nvPr/>
            </p:nvSpPr>
            <p:spPr>
              <a:xfrm>
                <a:off x="1484392" y="1845035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231;p1">
                <a:extLst>
                  <a:ext uri="{FF2B5EF4-FFF2-40B4-BE49-F238E27FC236}">
                    <a16:creationId xmlns:a16="http://schemas.microsoft.com/office/drawing/2014/main" id="{B64693DD-365A-4D88-818E-93400C98B249}"/>
                  </a:ext>
                </a:extLst>
              </p:cNvPr>
              <p:cNvSpPr/>
              <p:nvPr/>
            </p:nvSpPr>
            <p:spPr>
              <a:xfrm>
                <a:off x="1486589" y="1979378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232;p1">
                <a:extLst>
                  <a:ext uri="{FF2B5EF4-FFF2-40B4-BE49-F238E27FC236}">
                    <a16:creationId xmlns:a16="http://schemas.microsoft.com/office/drawing/2014/main" id="{137B0764-C565-422E-A397-30AAE52BE1B0}"/>
                  </a:ext>
                </a:extLst>
              </p:cNvPr>
              <p:cNvSpPr/>
              <p:nvPr/>
            </p:nvSpPr>
            <p:spPr>
              <a:xfrm>
                <a:off x="1484392" y="216488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233;p1">
                <a:extLst>
                  <a:ext uri="{FF2B5EF4-FFF2-40B4-BE49-F238E27FC236}">
                    <a16:creationId xmlns:a16="http://schemas.microsoft.com/office/drawing/2014/main" id="{1E3031BF-1DB7-4DA9-9EDD-E93E92D42BFC}"/>
                  </a:ext>
                </a:extLst>
              </p:cNvPr>
              <p:cNvSpPr/>
              <p:nvPr/>
            </p:nvSpPr>
            <p:spPr>
              <a:xfrm>
                <a:off x="1484392" y="2310292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5" name="Google Shape;234;p1">
                <a:extLst>
                  <a:ext uri="{FF2B5EF4-FFF2-40B4-BE49-F238E27FC236}">
                    <a16:creationId xmlns:a16="http://schemas.microsoft.com/office/drawing/2014/main" id="{33D650B4-9AF2-420A-A99D-51BC9ACD273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482694" y="293308"/>
                <a:ext cx="516504" cy="3525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6" name="Google Shape;235;p1">
                <a:extLst>
                  <a:ext uri="{FF2B5EF4-FFF2-40B4-BE49-F238E27FC236}">
                    <a16:creationId xmlns:a16="http://schemas.microsoft.com/office/drawing/2014/main" id="{F528208F-5199-4ED6-84E9-E9D127D7D136}"/>
                  </a:ext>
                </a:extLst>
              </p:cNvPr>
              <p:cNvSpPr/>
              <p:nvPr/>
            </p:nvSpPr>
            <p:spPr>
              <a:xfrm>
                <a:off x="1484392" y="2447689"/>
                <a:ext cx="108000" cy="108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62550" tIns="81275" rIns="162550" bIns="81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236;p1">
                <a:extLst>
                  <a:ext uri="{FF2B5EF4-FFF2-40B4-BE49-F238E27FC236}">
                    <a16:creationId xmlns:a16="http://schemas.microsoft.com/office/drawing/2014/main" id="{6E75F5D4-0700-423F-A577-E28C7B52BC99}"/>
                  </a:ext>
                </a:extLst>
              </p:cNvPr>
              <p:cNvSpPr txBox="1"/>
              <p:nvPr/>
            </p:nvSpPr>
            <p:spPr>
              <a:xfrm>
                <a:off x="1019208" y="252883"/>
                <a:ext cx="1495236" cy="384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50" b="1" dirty="0">
                    <a:solidFill>
                      <a:srgbClr val="91AC9D"/>
                    </a:solidFill>
                    <a:latin typeface="Raleway" panose="020B0003030101060003" pitchFamily="34" charset="0"/>
                    <a:ea typeface="Dancing Script"/>
                    <a:cs typeface="Dancing Script"/>
                    <a:sym typeface="Dancing Script"/>
                  </a:rPr>
                  <a:t>Instrucciones  de uso Aceites esenciales</a:t>
                </a:r>
                <a:endParaRPr sz="950" b="1" dirty="0">
                  <a:solidFill>
                    <a:srgbClr val="91AC9D"/>
                  </a:solidFill>
                  <a:latin typeface="Raleway" panose="020B0003030101060003" pitchFamily="34" charset="0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388" name="Google Shape;237;p1">
                <a:extLst>
                  <a:ext uri="{FF2B5EF4-FFF2-40B4-BE49-F238E27FC236}">
                    <a16:creationId xmlns:a16="http://schemas.microsoft.com/office/drawing/2014/main" id="{61DB558D-21CF-477D-A01B-8254D9FEDD92}"/>
                  </a:ext>
                </a:extLst>
              </p:cNvPr>
              <p:cNvSpPr txBox="1"/>
              <p:nvPr/>
            </p:nvSpPr>
            <p:spPr>
              <a:xfrm>
                <a:off x="1403938" y="2671939"/>
                <a:ext cx="156321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900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Mi cel:___________________</a:t>
                </a:r>
                <a:endParaRPr sz="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389" name="Google Shape;238;p1">
                <a:extLst>
                  <a:ext uri="{FF2B5EF4-FFF2-40B4-BE49-F238E27FC236}">
                    <a16:creationId xmlns:a16="http://schemas.microsoft.com/office/drawing/2014/main" id="{303D951D-CCAC-4F46-B2E2-286B24E3AB3A}"/>
                  </a:ext>
                </a:extLst>
              </p:cNvPr>
              <p:cNvSpPr/>
              <p:nvPr/>
            </p:nvSpPr>
            <p:spPr>
              <a:xfrm>
                <a:off x="323973" y="2933219"/>
                <a:ext cx="2617529" cy="47538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Nombre: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Tel.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Aceite/situación</a:t>
                </a:r>
                <a:endParaRPr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64" name="Gráfico 363">
              <a:extLst>
                <a:ext uri="{FF2B5EF4-FFF2-40B4-BE49-F238E27FC236}">
                  <a16:creationId xmlns:a16="http://schemas.microsoft.com/office/drawing/2014/main" id="{748A3AD9-E847-42C6-928B-A22B1887F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7025" y="1130545"/>
              <a:ext cx="387820" cy="387820"/>
            </a:xfrm>
            <a:prstGeom prst="rect">
              <a:avLst/>
            </a:prstGeom>
          </p:spPr>
        </p:pic>
        <p:pic>
          <p:nvPicPr>
            <p:cNvPr id="365" name="Gráfico 364">
              <a:extLst>
                <a:ext uri="{FF2B5EF4-FFF2-40B4-BE49-F238E27FC236}">
                  <a16:creationId xmlns:a16="http://schemas.microsoft.com/office/drawing/2014/main" id="{F439C58F-AF29-49C7-9AF0-7E2899AF1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843" y="1610635"/>
              <a:ext cx="387820" cy="387820"/>
            </a:xfrm>
            <a:prstGeom prst="rect">
              <a:avLst/>
            </a:prstGeom>
          </p:spPr>
        </p:pic>
        <p:pic>
          <p:nvPicPr>
            <p:cNvPr id="366" name="Gráfico 365">
              <a:extLst>
                <a:ext uri="{FF2B5EF4-FFF2-40B4-BE49-F238E27FC236}">
                  <a16:creationId xmlns:a16="http://schemas.microsoft.com/office/drawing/2014/main" id="{05B5C702-0E51-4A4A-97B4-D542B5210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7761" y="2123003"/>
              <a:ext cx="387820" cy="387820"/>
            </a:xfrm>
            <a:prstGeom prst="rect">
              <a:avLst/>
            </a:prstGeom>
          </p:spPr>
        </p:pic>
        <p:pic>
          <p:nvPicPr>
            <p:cNvPr id="367" name="Gráfico 366">
              <a:extLst>
                <a:ext uri="{FF2B5EF4-FFF2-40B4-BE49-F238E27FC236}">
                  <a16:creationId xmlns:a16="http://schemas.microsoft.com/office/drawing/2014/main" id="{D8DDE410-DE72-4FC6-9D52-5277782ED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9461" y="218609"/>
              <a:ext cx="675739" cy="400646"/>
            </a:xfrm>
            <a:prstGeom prst="rect">
              <a:avLst/>
            </a:prstGeom>
          </p:spPr>
        </p:pic>
      </p:grp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FF30B96-6DE9-44B8-A2F2-052594DD6E67}"/>
              </a:ext>
            </a:extLst>
          </p:cNvPr>
          <p:cNvCxnSpPr/>
          <p:nvPr/>
        </p:nvCxnSpPr>
        <p:spPr>
          <a:xfrm>
            <a:off x="80409" y="3429000"/>
            <a:ext cx="898318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Conector recto 389">
            <a:extLst>
              <a:ext uri="{FF2B5EF4-FFF2-40B4-BE49-F238E27FC236}">
                <a16:creationId xmlns:a16="http://schemas.microsoft.com/office/drawing/2014/main" id="{804A8F35-ABD8-4B8D-AFE3-386780A3792F}"/>
              </a:ext>
            </a:extLst>
          </p:cNvPr>
          <p:cNvCxnSpPr>
            <a:cxnSpLocks/>
          </p:cNvCxnSpPr>
          <p:nvPr/>
        </p:nvCxnSpPr>
        <p:spPr>
          <a:xfrm>
            <a:off x="3016133" y="81045"/>
            <a:ext cx="0" cy="669440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Conector recto 390">
            <a:extLst>
              <a:ext uri="{FF2B5EF4-FFF2-40B4-BE49-F238E27FC236}">
                <a16:creationId xmlns:a16="http://schemas.microsoft.com/office/drawing/2014/main" id="{8A7A46E0-B2AD-48C7-AB63-DDB118C3A4CA}"/>
              </a:ext>
            </a:extLst>
          </p:cNvPr>
          <p:cNvCxnSpPr>
            <a:cxnSpLocks/>
          </p:cNvCxnSpPr>
          <p:nvPr/>
        </p:nvCxnSpPr>
        <p:spPr>
          <a:xfrm>
            <a:off x="6068077" y="81045"/>
            <a:ext cx="0" cy="669440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821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</Words>
  <Application>Microsoft Office PowerPoint</Application>
  <PresentationFormat>Presentación en pantalla (4:3)</PresentationFormat>
  <Paragraphs>264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 Narrow</vt:lpstr>
      <vt:lpstr>Raleway</vt:lpstr>
      <vt:lpstr>Arial</vt:lpstr>
      <vt:lpstr>Calibri</vt:lpstr>
      <vt:lpstr>Pacifico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Mas Simple</cp:lastModifiedBy>
  <cp:revision>1</cp:revision>
  <dcterms:created xsi:type="dcterms:W3CDTF">2020-08-09T03:39:44Z</dcterms:created>
  <dcterms:modified xsi:type="dcterms:W3CDTF">2022-12-07T02:59:14Z</dcterms:modified>
</cp:coreProperties>
</file>