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MKy6TnQgaUsFLSa2p3xpIIzt5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87325D-A336-45AC-808F-84BAF14062FF}">
  <a:tblStyle styleId="{4687325D-A336-45AC-808F-84BAF14062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7"/>
            <a:ext cx="12192000" cy="68568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86499" y="2716513"/>
            <a:ext cx="5986021" cy="99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COMPARTE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32" y="555540"/>
            <a:ext cx="2644955" cy="157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732" y="4037039"/>
            <a:ext cx="3834879" cy="69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732" y="5552241"/>
            <a:ext cx="6132872" cy="10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3957" y="-788323"/>
            <a:ext cx="249555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3982" y="3243416"/>
            <a:ext cx="7024035" cy="253777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1302268" y="1076807"/>
            <a:ext cx="958746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¿Sabes la diferencia</a:t>
            </a:r>
            <a:endParaRPr sz="4400" b="0" i="0" u="none" strike="noStrike" cap="none">
              <a:solidFill>
                <a:srgbClr val="1548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ingreso lineal e ingreso residual?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1548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47982">
            <a:off x="8680167" y="3849209"/>
            <a:ext cx="2096395" cy="147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61295" flipH="1">
            <a:off x="1285886" y="4110223"/>
            <a:ext cx="1968488" cy="147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94332" y="1256036"/>
            <a:ext cx="11826225" cy="501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CPTG: Certificación de pureza de grado comprobado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Altos estándares de calidad en la extracción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Agricultura ecológica y sustentable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Conciencia social</a:t>
            </a:r>
            <a:endParaRPr/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Compañía privada con casi 4 billones de $ en ventas y sin deudas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Presencia en más de 120 países y más de 4 millones de distribuidores a nivel mundial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Plan de Compensación generoso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Inversión MÍNIMA</a:t>
            </a:r>
            <a:endParaRPr/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Equipo, apoyo y educación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4302" marR="0" lvl="1" indent="-2921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Alta Retención</a:t>
            </a:r>
            <a:endParaRPr sz="2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3858" y="2178334"/>
            <a:ext cx="1657758" cy="16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160" y="1439660"/>
            <a:ext cx="1966110" cy="78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9810" y="2090460"/>
            <a:ext cx="3328894" cy="836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"/>
          <p:cNvCxnSpPr/>
          <p:nvPr/>
        </p:nvCxnSpPr>
        <p:spPr>
          <a:xfrm>
            <a:off x="6351609" y="2044624"/>
            <a:ext cx="3552410" cy="0"/>
          </a:xfrm>
          <a:prstGeom prst="straightConnector1">
            <a:avLst/>
          </a:prstGeom>
          <a:noFill/>
          <a:ln w="28575" cap="rnd" cmpd="sng">
            <a:solidFill>
              <a:srgbClr val="8894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"/>
          <p:cNvSpPr txBox="1"/>
          <p:nvPr/>
        </p:nvSpPr>
        <p:spPr>
          <a:xfrm>
            <a:off x="127188" y="-312292"/>
            <a:ext cx="11504428" cy="121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46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¿Por </a:t>
            </a:r>
            <a:r>
              <a:rPr lang="en-US" sz="4400" b="0" i="0" u="none" strike="noStrike" cap="none" dirty="0" err="1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4400" b="0" i="0" u="none" strike="noStrike" cap="none" dirty="0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dōTERRA</a:t>
            </a:r>
            <a:r>
              <a:rPr lang="en-US" sz="4400" b="0" i="0" u="none" strike="noStrike" cap="none" dirty="0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cxnSp>
        <p:nvCxnSpPr>
          <p:cNvPr id="110" name="Google Shape;110;p3"/>
          <p:cNvCxnSpPr/>
          <p:nvPr/>
        </p:nvCxnSpPr>
        <p:spPr>
          <a:xfrm>
            <a:off x="5167467" y="2538488"/>
            <a:ext cx="1679900" cy="0"/>
          </a:xfrm>
          <a:prstGeom prst="straightConnector1">
            <a:avLst/>
          </a:prstGeom>
          <a:noFill/>
          <a:ln w="28575" cap="rnd" cmpd="sng">
            <a:solidFill>
              <a:srgbClr val="8894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3"/>
          <p:cNvCxnSpPr/>
          <p:nvPr/>
        </p:nvCxnSpPr>
        <p:spPr>
          <a:xfrm>
            <a:off x="2971989" y="3039889"/>
            <a:ext cx="6783171" cy="0"/>
          </a:xfrm>
          <a:prstGeom prst="straightConnector1">
            <a:avLst/>
          </a:prstGeom>
          <a:noFill/>
          <a:ln w="28575" cap="rnd" cmpd="sng">
            <a:solidFill>
              <a:srgbClr val="88946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7367" y="4373025"/>
            <a:ext cx="52101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4"/>
          <p:cNvGraphicFramePr/>
          <p:nvPr/>
        </p:nvGraphicFramePr>
        <p:xfrm>
          <a:off x="1348492" y="1553032"/>
          <a:ext cx="9495000" cy="4622620"/>
        </p:xfrm>
        <a:graphic>
          <a:graphicData uri="http://schemas.openxmlformats.org/drawingml/2006/table">
            <a:tbl>
              <a:tblPr>
                <a:noFill/>
                <a:tableStyleId>{4687325D-A336-45AC-808F-84BAF14062FF}</a:tableStyleId>
              </a:tblPr>
              <a:tblGrid>
                <a:gridCol w="23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RANGO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9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HORAS SEMANALES PROMEDIO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9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MESES PROMEDIO PARA ALCANZAR EL RANGO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9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MESES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Distribuidor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Gerente Ejecutivo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Elite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8 a 20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1-6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$300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Premier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3-12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$800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Plata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12-18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$1,300-$2,200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Oro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30-40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18-24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$3,500-$4,800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Platino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30-40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24-38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$6,000-$9,400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Diamante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40-60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38-42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$8,500-16,400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Diamante azul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30-40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42-58 meses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$22,00-$37,700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Diamante </a:t>
                      </a:r>
                      <a:r>
                        <a:rPr lang="en-US" sz="1600" u="none" strike="noStrike" cap="none" dirty="0" err="1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presidencial</a:t>
                      </a:r>
                      <a:endParaRPr sz="160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20-30 horas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+58 meses (5 años)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$60,000-$110,00</a:t>
                      </a:r>
                      <a:endParaRPr sz="160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A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9" name="Google Shape;119;p4"/>
          <p:cNvSpPr txBox="1"/>
          <p:nvPr/>
        </p:nvSpPr>
        <p:spPr>
          <a:xfrm>
            <a:off x="2092808" y="-504300"/>
            <a:ext cx="82515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83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RANGOS Y SALARIOS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7"/>
            <a:ext cx="12192000" cy="685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1098698" y="2574816"/>
            <a:ext cx="9994604" cy="130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9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CDC8A9"/>
                </a:solidFill>
                <a:latin typeface="Arial"/>
                <a:ea typeface="Arial"/>
                <a:cs typeface="Arial"/>
                <a:sym typeface="Arial"/>
              </a:rPr>
              <a:t>HISTORIAS DE ÉXITO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3047" y="4154637"/>
            <a:ext cx="1345905" cy="1345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7"/>
            <a:ext cx="12192000" cy="685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1251983" y="1905506"/>
            <a:ext cx="649694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¿Quieres ser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154844"/>
                </a:solidFill>
                <a:latin typeface="Arial"/>
                <a:ea typeface="Arial"/>
                <a:cs typeface="Arial"/>
                <a:sym typeface="Arial"/>
              </a:rPr>
              <a:t>ANFITRIÓN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una clase?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8253" y="4952494"/>
            <a:ext cx="1050616" cy="159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Panorámica</PresentationFormat>
  <Paragraphs>57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Raleway</vt:lpstr>
      <vt:lpstr>Arial</vt:lpstr>
      <vt:lpstr>Tema de Office</vt:lpstr>
      <vt:lpstr>COMPARTE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COMPARTE</dc:title>
  <dc:creator>Mas Simple</dc:creator>
  <cp:lastModifiedBy>Mariana Juárez</cp:lastModifiedBy>
  <cp:revision>1</cp:revision>
  <dcterms:created xsi:type="dcterms:W3CDTF">2022-10-27T14:03:48Z</dcterms:created>
  <dcterms:modified xsi:type="dcterms:W3CDTF">2022-11-04T15:30:53Z</dcterms:modified>
</cp:coreProperties>
</file>